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85" r:id="rId5"/>
    <p:sldId id="261" r:id="rId6"/>
    <p:sldId id="262" r:id="rId7"/>
    <p:sldId id="277" r:id="rId8"/>
    <p:sldId id="295" r:id="rId9"/>
    <p:sldId id="280" r:id="rId10"/>
    <p:sldId id="275" r:id="rId11"/>
    <p:sldId id="296" r:id="rId12"/>
    <p:sldId id="298" r:id="rId13"/>
    <p:sldId id="299" r:id="rId14"/>
    <p:sldId id="300" r:id="rId15"/>
    <p:sldId id="301" r:id="rId16"/>
    <p:sldId id="294" r:id="rId17"/>
    <p:sldId id="291" r:id="rId18"/>
    <p:sldId id="302" r:id="rId19"/>
    <p:sldId id="29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48" userDrawn="1">
          <p15:clr>
            <a:srgbClr val="A4A3A4"/>
          </p15:clr>
        </p15:guide>
        <p15:guide id="2" pos="2664" userDrawn="1">
          <p15:clr>
            <a:srgbClr val="A4A3A4"/>
          </p15:clr>
        </p15:guide>
        <p15:guide id="3" orient="horz" pos="2664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518779-F5D8-4300-B1A7-0A2BFD410673}" v="60" dt="2024-11-22T17:28:00.3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29" y="-101"/>
      </p:cViewPr>
      <p:guideLst>
        <p:guide orient="horz" pos="3648"/>
        <p:guide pos="2664"/>
        <p:guide orient="horz" pos="2664"/>
        <p:guide orient="horz" pos="32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D32CE2-6C64-40A5-9DAB-DD3946A432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69BD-8C5B-4110-9E60-C359DDF561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7E1B8-528F-4D87-8EBD-B843BAE2C861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C05E23-8F29-4628-B4F0-7CBCB7658F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933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0E576D-777F-42E1-9739-7FD89F404092}" type="datetimeFigureOut">
              <a:rPr lang="en-US" smtClean="0"/>
              <a:t>11/22/2024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4F1A11-BB96-443E-B274-982C61AA7E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896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C2E115-5267-49A0-A702-59745AC649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04479580-C1B1-4B70-875C-70152944FD5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284355" y="4687178"/>
            <a:ext cx="159851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1323CA5D-7F88-4E2C-B2E1-D03E010724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40172" y="17266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DFF095-F8DE-447E-A83F-BD55BD03BE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03189" y="71740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A2755C1-A0B6-448A-BE5D-4B492BB7BB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693" y="285863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7F3357-BDC3-43CE-89C0-05F5AB97337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73216" y="3667946"/>
            <a:ext cx="9285382" cy="1277857"/>
          </a:xfrm>
        </p:spPr>
        <p:txBody>
          <a:bodyPr anchor="ctr"/>
          <a:lstStyle>
            <a:lvl1pPr algn="l">
              <a:defRPr sz="60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FD7F6-12F1-44A8-B26F-82773993F1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970418" y="5325276"/>
            <a:ext cx="3677297" cy="682094"/>
          </a:xfrm>
        </p:spPr>
        <p:txBody>
          <a:bodyPr anchor="ctr"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E5B50AA-4BAC-4997-B444-E281DECD0DB4}"/>
              </a:ext>
            </a:extLst>
          </p:cNvPr>
          <p:cNvCxnSpPr>
            <a:cxnSpLocks/>
          </p:cNvCxnSpPr>
          <p:nvPr userDrawn="1"/>
        </p:nvCxnSpPr>
        <p:spPr>
          <a:xfrm>
            <a:off x="4579559" y="5744231"/>
            <a:ext cx="0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DEC412-0EF3-4D93-AF25-A2D2F5A5093A}"/>
              </a:ext>
            </a:extLst>
          </p:cNvPr>
          <p:cNvCxnSpPr>
            <a:cxnSpLocks/>
          </p:cNvCxnSpPr>
          <p:nvPr userDrawn="1"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2836A9-D1F4-4562-B95F-B7BF8F4713B5}"/>
              </a:ext>
            </a:extLst>
          </p:cNvPr>
          <p:cNvCxnSpPr>
            <a:cxnSpLocks/>
          </p:cNvCxnSpPr>
          <p:nvPr userDrawn="1"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9836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FBFD526-F385-422D-A7A7-BCE72D8141B2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3"/>
            <a:ext cx="5288281" cy="6857999"/>
          </a:xfrm>
          <a:custGeom>
            <a:avLst/>
            <a:gdLst>
              <a:gd name="connsiteX0" fmla="*/ 0 w 5288281"/>
              <a:gd name="connsiteY0" fmla="*/ 0 h 6857999"/>
              <a:gd name="connsiteX1" fmla="*/ 1707378 w 5288281"/>
              <a:gd name="connsiteY1" fmla="*/ 0 h 6857999"/>
              <a:gd name="connsiteX2" fmla="*/ 1707378 w 5288281"/>
              <a:gd name="connsiteY2" fmla="*/ 1511096 h 6857999"/>
              <a:gd name="connsiteX3" fmla="*/ 5288281 w 5288281"/>
              <a:gd name="connsiteY3" fmla="*/ 1511096 h 6857999"/>
              <a:gd name="connsiteX4" fmla="*/ 5288281 w 5288281"/>
              <a:gd name="connsiteY4" fmla="*/ 3253159 h 6857999"/>
              <a:gd name="connsiteX5" fmla="*/ 1707378 w 5288281"/>
              <a:gd name="connsiteY5" fmla="*/ 3253159 h 6857999"/>
              <a:gd name="connsiteX6" fmla="*/ 1707378 w 5288281"/>
              <a:gd name="connsiteY6" fmla="*/ 5115860 h 6857999"/>
              <a:gd name="connsiteX7" fmla="*/ 5272034 w 5288281"/>
              <a:gd name="connsiteY7" fmla="*/ 5115860 h 6857999"/>
              <a:gd name="connsiteX8" fmla="*/ 5272034 w 5288281"/>
              <a:gd name="connsiteY8" fmla="*/ 6857999 h 6857999"/>
              <a:gd name="connsiteX9" fmla="*/ 0 w 5288281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88281" h="6857999">
                <a:moveTo>
                  <a:pt x="0" y="0"/>
                </a:moveTo>
                <a:lnTo>
                  <a:pt x="1707378" y="0"/>
                </a:lnTo>
                <a:lnTo>
                  <a:pt x="1707378" y="1511096"/>
                </a:lnTo>
                <a:lnTo>
                  <a:pt x="5288281" y="1511096"/>
                </a:lnTo>
                <a:lnTo>
                  <a:pt x="5288281" y="3253159"/>
                </a:lnTo>
                <a:lnTo>
                  <a:pt x="1707378" y="3253159"/>
                </a:lnTo>
                <a:lnTo>
                  <a:pt x="1707378" y="5115860"/>
                </a:lnTo>
                <a:lnTo>
                  <a:pt x="5272034" y="5115860"/>
                </a:lnTo>
                <a:lnTo>
                  <a:pt x="5272034" y="6857999"/>
                </a:lnTo>
                <a:lnTo>
                  <a:pt x="0" y="6857999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2DB8B03-EE62-48FF-8583-59DFBBEDA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3720" y="1419438"/>
            <a:ext cx="4450080" cy="924808"/>
          </a:xfrm>
        </p:spPr>
        <p:txBody>
          <a:bodyPr lIns="0" anchor="t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EAF98237-032C-4FA5-B76D-C29FB5F6FF7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366082" y="3009550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4353DAE-0553-4AB4-8929-C4F0C1424E1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366082" y="4017086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651CB4B-B007-4E99-9371-20279E8FF7B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66082" y="4957948"/>
            <a:ext cx="1254314" cy="360000"/>
          </a:xfrm>
        </p:spPr>
        <p:txBody>
          <a:bodyPr anchor="ctr"/>
          <a:lstStyle>
            <a:lvl1pPr marL="0" indent="0" algn="l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C0437717-0C1B-4589-AEF7-D8E934F4119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903720" y="2816574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39" name="Text Placeholder 8">
            <a:extLst>
              <a:ext uri="{FF2B5EF4-FFF2-40B4-BE49-F238E27FC236}">
                <a16:creationId xmlns:a16="http://schemas.microsoft.com/office/drawing/2014/main" id="{BE01B6B4-5A67-4429-A312-A531EC3BF42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903720" y="3805802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0" name="Text Placeholder 8">
            <a:extLst>
              <a:ext uri="{FF2B5EF4-FFF2-40B4-BE49-F238E27FC236}">
                <a16:creationId xmlns:a16="http://schemas.microsoft.com/office/drawing/2014/main" id="{1673722D-82CF-4D94-9D83-D95A8DE5ACE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903721" y="4795030"/>
            <a:ext cx="561421" cy="627254"/>
          </a:xfrm>
        </p:spPr>
        <p:txBody>
          <a:bodyPr anchor="ctr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lang="en-US" sz="4400" b="1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#</a:t>
            </a:r>
            <a:endParaRPr lang="en-ZA"/>
          </a:p>
        </p:txBody>
      </p:sp>
      <p:sp>
        <p:nvSpPr>
          <p:cNvPr id="41" name="Text Placeholder 18">
            <a:extLst>
              <a:ext uri="{FF2B5EF4-FFF2-40B4-BE49-F238E27FC236}">
                <a16:creationId xmlns:a16="http://schemas.microsoft.com/office/drawing/2014/main" id="{05767D4F-E20C-4F37-B411-A7F221B6A85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9106" y="3074238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2" name="Text Placeholder 18">
            <a:extLst>
              <a:ext uri="{FF2B5EF4-FFF2-40B4-BE49-F238E27FC236}">
                <a16:creationId xmlns:a16="http://schemas.microsoft.com/office/drawing/2014/main" id="{BB90A96A-A614-41C0-9759-F6C15AE6806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29106" y="4074889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3" name="Text Placeholder 18">
            <a:extLst>
              <a:ext uri="{FF2B5EF4-FFF2-40B4-BE49-F238E27FC236}">
                <a16:creationId xmlns:a16="http://schemas.microsoft.com/office/drawing/2014/main" id="{983AE7FC-57B1-4AB3-8EAA-A85904DBBE9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29106" y="5016921"/>
            <a:ext cx="2427514" cy="715169"/>
          </a:xfrm>
        </p:spPr>
        <p:txBody>
          <a:bodyPr lIns="0" anchor="t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8AECD175-60EB-459F-BA4C-8E4DE7BC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1/7/20XX</a:t>
            </a:r>
          </a:p>
        </p:txBody>
      </p:sp>
      <p:sp>
        <p:nvSpPr>
          <p:cNvPr id="16" name="Footer Placeholder 2">
            <a:extLst>
              <a:ext uri="{FF2B5EF4-FFF2-40B4-BE49-F238E27FC236}">
                <a16:creationId xmlns:a16="http://schemas.microsoft.com/office/drawing/2014/main" id="{2180FF4C-4A98-4E30-B414-026CEECA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17" name="Slide Number Placeholder 7">
            <a:extLst>
              <a:ext uri="{FF2B5EF4-FFF2-40B4-BE49-F238E27FC236}">
                <a16:creationId xmlns:a16="http://schemas.microsoft.com/office/drawing/2014/main" id="{9498BBC0-E864-44E0-8C60-D13DC06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908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0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3" y="3429000"/>
            <a:ext cx="4114797" cy="274796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  <a:lvl2pPr marL="457200" indent="0">
              <a:lnSpc>
                <a:spcPct val="150000"/>
              </a:lnSpc>
              <a:buNone/>
              <a:defRPr sz="1200"/>
            </a:lvl2pPr>
            <a:lvl3pPr marL="914400" indent="0">
              <a:lnSpc>
                <a:spcPct val="150000"/>
              </a:lnSpc>
              <a:buNone/>
              <a:defRPr sz="1200"/>
            </a:lvl3pPr>
            <a:lvl4pPr marL="1371600" indent="0">
              <a:lnSpc>
                <a:spcPct val="150000"/>
              </a:lnSpc>
              <a:buNone/>
              <a:defRPr sz="1200"/>
            </a:lvl4pPr>
            <a:lvl5pPr marL="1828800" indent="0">
              <a:lnSpc>
                <a:spcPct val="150000"/>
              </a:lnSpc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77500" y="6356350"/>
            <a:ext cx="8763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011F19-A2C9-4F67-A7F1-592B85FFB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7C8CFDC-095C-4312-A01D-7430D1FEAA6F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603500"/>
            <a:ext cx="0" cy="42545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DE385DE-9334-4CED-AD7E-F63A320B0512}"/>
              </a:ext>
            </a:extLst>
          </p:cNvPr>
          <p:cNvSpPr/>
          <p:nvPr userDrawn="1"/>
        </p:nvSpPr>
        <p:spPr>
          <a:xfrm>
            <a:off x="0" y="2324100"/>
            <a:ext cx="12192000" cy="63341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211839B3-0E6A-4750-8862-3A55B0FEF98F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8201" y="2413000"/>
            <a:ext cx="4114795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E72DA832-BD58-447B-A20E-EA3A7F4EAFF0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7239003" y="2413000"/>
            <a:ext cx="4114797" cy="493710"/>
          </a:xfrm>
        </p:spPr>
        <p:txBody>
          <a:bodyPr anchor="ctr">
            <a:norm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64EBCEB5-BD23-4BD0-BB31-DF6A631D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2" y="6356350"/>
            <a:ext cx="3038469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</a:t>
            </a:r>
          </a:p>
        </p:txBody>
      </p:sp>
    </p:spTree>
    <p:extLst>
      <p:ext uri="{BB962C8B-B14F-4D97-AF65-F5344CB8AC3E}">
        <p14:creationId xmlns:p14="http://schemas.microsoft.com/office/powerpoint/2010/main" val="3348445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etition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E76CB6B-E48D-49FA-A36C-98878AB0E7F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2223604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F1CA126-9F84-4C4B-B151-A3A077A699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34191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650AAA1-F5D4-4E6B-91D8-AE61EC80CC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973118" y="3783794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A2136F4F-C083-4F81-9423-DA5AB6FF83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3012526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3616F84A-5C41-4B51-8AB4-871B4F6269B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33298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F3243C3-2087-4511-8AEF-F2AD3AAAD2E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50745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7454239F-0277-4DD7-9B14-100256CC01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19490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35EA0A99-2430-4C80-9F45-30EBA0FDC6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06879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5D92E8AA-5FA6-4CCB-8151-93DE898BCE5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34142" y="3783794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all" spc="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94DB595-CEA6-4C9E-BADE-5D339856E598}"/>
              </a:ext>
            </a:extLst>
          </p:cNvPr>
          <p:cNvCxnSpPr>
            <a:cxnSpLocks/>
            <a:stCxn id="23" idx="3"/>
            <a:endCxn id="17" idx="1"/>
          </p:cNvCxnSpPr>
          <p:nvPr userDrawn="1"/>
        </p:nvCxnSpPr>
        <p:spPr>
          <a:xfrm>
            <a:off x="2428005" y="4029807"/>
            <a:ext cx="7545113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E3BBCF-EA1D-43EC-A7F5-C802C56CDC45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743597"/>
            <a:ext cx="0" cy="2598313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E596B24-11E1-4D75-BA3E-221B141724F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539963" y="2611626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 cap="all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236B864-3B68-4612-A886-3D11ABB9D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61BDD34-B66B-4A20-A67F-9B416A8EC4E1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Date Placeholder 1">
            <a:extLst>
              <a:ext uri="{FF2B5EF4-FFF2-40B4-BE49-F238E27FC236}">
                <a16:creationId xmlns:a16="http://schemas.microsoft.com/office/drawing/2014/main" id="{1DE18163-6376-4B1D-A89C-8F9BCDCF88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1/7/20XX</a:t>
            </a:r>
          </a:p>
        </p:txBody>
      </p:sp>
      <p:sp>
        <p:nvSpPr>
          <p:cNvPr id="30" name="Footer Placeholder 2">
            <a:extLst>
              <a:ext uri="{FF2B5EF4-FFF2-40B4-BE49-F238E27FC236}">
                <a16:creationId xmlns:a16="http://schemas.microsoft.com/office/drawing/2014/main" id="{D5ECCB96-A4EB-4B3D-BAC9-C900548A5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1" name="Slide Number Placeholder 7">
            <a:extLst>
              <a:ext uri="{FF2B5EF4-FFF2-40B4-BE49-F238E27FC236}">
                <a16:creationId xmlns:a16="http://schemas.microsoft.com/office/drawing/2014/main" id="{03F1B24E-7E6A-46B2-9584-F1EB85FA8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3478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6011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B7A5A-4225-417D-92C6-1C9A16E37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4F48E-4E21-421F-A044-1D5C607BF7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C70E23-CF91-4792-9B98-182E6804B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A2875-2896-4182-BA30-FB502AC98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9BA8EE-BF3B-4E61-9241-4BC605B3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2769E-89D2-4868-B2CF-A0759A62C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02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1C53D-85FC-41D8-9A69-F4734072CC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4142" y="2046288"/>
            <a:ext cx="554445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446CE-03E2-409B-B8EF-7C188C1E6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4142" y="3162300"/>
            <a:ext cx="5544458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4FC59-2ADF-4A3F-BBF9-07FF022209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40588" y="2046288"/>
            <a:ext cx="4114800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F889E-7C42-4396-AEE8-7B337AFAF1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40588" y="3162300"/>
            <a:ext cx="4114800" cy="30273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3D57D1-26E8-4CE2-AAA6-482AA55FC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24918E-7FEA-4406-B5C4-9CA22363D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15B8D0-7EB3-42DC-AD4D-51B34268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FF7DCBA-487E-4B33-BB90-0DADF952C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79E440-088D-4C5E-AE96-53292A60A147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12513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4142" y="1850572"/>
            <a:ext cx="10134601" cy="4093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62065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4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7B19AA7-3B63-43B8-BE54-6F7F01B2625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04817" y="2233881"/>
            <a:ext cx="3387182" cy="2390238"/>
          </a:xfrm>
          <a:custGeom>
            <a:avLst/>
            <a:gdLst>
              <a:gd name="connsiteX0" fmla="*/ 1033243 w 3387182"/>
              <a:gd name="connsiteY0" fmla="*/ 0 h 2390238"/>
              <a:gd name="connsiteX1" fmla="*/ 3387182 w 3387182"/>
              <a:gd name="connsiteY1" fmla="*/ 0 h 2390238"/>
              <a:gd name="connsiteX2" fmla="*/ 3378264 w 3387182"/>
              <a:gd name="connsiteY2" fmla="*/ 2390238 h 2390238"/>
              <a:gd name="connsiteX3" fmla="*/ 0 w 3387182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7182" h="2390238">
                <a:moveTo>
                  <a:pt x="1033243" y="0"/>
                </a:moveTo>
                <a:lnTo>
                  <a:pt x="3387182" y="0"/>
                </a:lnTo>
                <a:lnTo>
                  <a:pt x="3378264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1B55057A-5AE4-4EAE-8E1E-189462BF31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690016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4433358-37F4-4631-87BD-71A4E90A4C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75215" y="2233881"/>
            <a:ext cx="3917851" cy="2390238"/>
          </a:xfrm>
          <a:custGeom>
            <a:avLst/>
            <a:gdLst>
              <a:gd name="connsiteX0" fmla="*/ 1033243 w 3917851"/>
              <a:gd name="connsiteY0" fmla="*/ 0 h 2390238"/>
              <a:gd name="connsiteX1" fmla="*/ 3917851 w 3917851"/>
              <a:gd name="connsiteY1" fmla="*/ 0 h 2390238"/>
              <a:gd name="connsiteX2" fmla="*/ 2884608 w 3917851"/>
              <a:gd name="connsiteY2" fmla="*/ 2390238 h 2390238"/>
              <a:gd name="connsiteX3" fmla="*/ 0 w 3917851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851" h="2390238">
                <a:moveTo>
                  <a:pt x="1033243" y="0"/>
                </a:moveTo>
                <a:lnTo>
                  <a:pt x="3917851" y="0"/>
                </a:lnTo>
                <a:lnTo>
                  <a:pt x="2884608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663A4BE-7DD2-4FAC-B36C-6A1DAB07408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233881"/>
            <a:ext cx="3378263" cy="2390238"/>
          </a:xfrm>
          <a:custGeom>
            <a:avLst/>
            <a:gdLst>
              <a:gd name="connsiteX0" fmla="*/ 0 w 3378263"/>
              <a:gd name="connsiteY0" fmla="*/ 0 h 2390238"/>
              <a:gd name="connsiteX1" fmla="*/ 3378263 w 3378263"/>
              <a:gd name="connsiteY1" fmla="*/ 0 h 2390238"/>
              <a:gd name="connsiteX2" fmla="*/ 2345020 w 3378263"/>
              <a:gd name="connsiteY2" fmla="*/ 2390238 h 2390238"/>
              <a:gd name="connsiteX3" fmla="*/ 0 w 3378263"/>
              <a:gd name="connsiteY3" fmla="*/ 2390238 h 2390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78263" h="2390238">
                <a:moveTo>
                  <a:pt x="0" y="0"/>
                </a:moveTo>
                <a:lnTo>
                  <a:pt x="3378263" y="0"/>
                </a:lnTo>
                <a:lnTo>
                  <a:pt x="2345020" y="2390238"/>
                </a:lnTo>
                <a:lnTo>
                  <a:pt x="0" y="239023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6" name="Text Placeholder 15">
            <a:extLst>
              <a:ext uri="{FF2B5EF4-FFF2-40B4-BE49-F238E27FC236}">
                <a16:creationId xmlns:a16="http://schemas.microsoft.com/office/drawing/2014/main" id="{CEC8B31E-90EA-47DA-88C8-7210550FECC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54933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7" name="Text Placeholder 18">
            <a:extLst>
              <a:ext uri="{FF2B5EF4-FFF2-40B4-BE49-F238E27FC236}">
                <a16:creationId xmlns:a16="http://schemas.microsoft.com/office/drawing/2014/main" id="{0B29C3B6-1467-4DB9-A2AE-6C82548895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4932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31476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31475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0" name="Text Placeholder 15">
            <a:extLst>
              <a:ext uri="{FF2B5EF4-FFF2-40B4-BE49-F238E27FC236}">
                <a16:creationId xmlns:a16="http://schemas.microsoft.com/office/drawing/2014/main" id="{FE6695F4-4900-48B5-9D68-486774B8D7F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177835" y="5061424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1" name="Text Placeholder 18">
            <a:extLst>
              <a:ext uri="{FF2B5EF4-FFF2-40B4-BE49-F238E27FC236}">
                <a16:creationId xmlns:a16="http://schemas.microsoft.com/office/drawing/2014/main" id="{FF214FA8-F7B7-40D8-A97C-52E0B0BDE16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177834" y="5406900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56B0AF9E-C16A-4170-A149-1E47AC0D81C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181" y="5057897"/>
            <a:ext cx="2443654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err="1"/>
              <a:t>nAME</a:t>
            </a:r>
            <a:endParaRPr lang="en-US"/>
          </a:p>
        </p:txBody>
      </p:sp>
      <p:sp>
        <p:nvSpPr>
          <p:cNvPr id="33" name="Text Placeholder 18">
            <a:extLst>
              <a:ext uri="{FF2B5EF4-FFF2-40B4-BE49-F238E27FC236}">
                <a16:creationId xmlns:a16="http://schemas.microsoft.com/office/drawing/2014/main" id="{B1CB5369-F6CE-41B6-ACE8-9FA5781CB428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180" y="5403373"/>
            <a:ext cx="2443099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141151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- 8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icture Placeholder 65">
            <a:extLst>
              <a:ext uri="{FF2B5EF4-FFF2-40B4-BE49-F238E27FC236}">
                <a16:creationId xmlns:a16="http://schemas.microsoft.com/office/drawing/2014/main" id="{88E0AC7A-AA85-427E-8B83-AEEF229EDA4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10383802" y="3121794"/>
            <a:ext cx="1808198" cy="1097726"/>
          </a:xfrm>
          <a:custGeom>
            <a:avLst/>
            <a:gdLst>
              <a:gd name="connsiteX0" fmla="*/ 474569 w 1808198"/>
              <a:gd name="connsiteY0" fmla="*/ 0 h 1097726"/>
              <a:gd name="connsiteX1" fmla="*/ 1799279 w 1808198"/>
              <a:gd name="connsiteY1" fmla="*/ 0 h 1097726"/>
              <a:gd name="connsiteX2" fmla="*/ 1808198 w 1808198"/>
              <a:gd name="connsiteY2" fmla="*/ 1097726 h 1097726"/>
              <a:gd name="connsiteX3" fmla="*/ 0 w 1808198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08198" h="1097726">
                <a:moveTo>
                  <a:pt x="474569" y="0"/>
                </a:moveTo>
                <a:lnTo>
                  <a:pt x="1799279" y="0"/>
                </a:lnTo>
                <a:lnTo>
                  <a:pt x="18081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3" name="Picture Placeholder 62">
            <a:extLst>
              <a:ext uri="{FF2B5EF4-FFF2-40B4-BE49-F238E27FC236}">
                <a16:creationId xmlns:a16="http://schemas.microsoft.com/office/drawing/2014/main" id="{E6437AD1-FE22-40AE-8BB8-8B8B9C5770F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900427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Picture Placeholder 59">
            <a:extLst>
              <a:ext uri="{FF2B5EF4-FFF2-40B4-BE49-F238E27FC236}">
                <a16:creationId xmlns:a16="http://schemas.microsoft.com/office/drawing/2014/main" id="{97978D8E-FCD0-4E7C-BD0B-F2F47BA1B2D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416963" y="3121794"/>
            <a:ext cx="1799279" cy="1097726"/>
          </a:xfrm>
          <a:custGeom>
            <a:avLst/>
            <a:gdLst>
              <a:gd name="connsiteX0" fmla="*/ 474570 w 1799279"/>
              <a:gd name="connsiteY0" fmla="*/ 0 h 1097726"/>
              <a:gd name="connsiteX1" fmla="*/ 1799279 w 1799279"/>
              <a:gd name="connsiteY1" fmla="*/ 0 h 1097726"/>
              <a:gd name="connsiteX2" fmla="*/ 132479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70" y="0"/>
                </a:moveTo>
                <a:lnTo>
                  <a:pt x="1799279" y="0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54">
            <a:extLst>
              <a:ext uri="{FF2B5EF4-FFF2-40B4-BE49-F238E27FC236}">
                <a16:creationId xmlns:a16="http://schemas.microsoft.com/office/drawing/2014/main" id="{83197EDA-7F24-4C0A-B859-34173E066FC8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933589" y="3121794"/>
            <a:ext cx="1799125" cy="1097726"/>
          </a:xfrm>
          <a:custGeom>
            <a:avLst/>
            <a:gdLst>
              <a:gd name="connsiteX0" fmla="*/ 474570 w 1799125"/>
              <a:gd name="connsiteY0" fmla="*/ 0 h 1097726"/>
              <a:gd name="connsiteX1" fmla="*/ 1799125 w 1799125"/>
              <a:gd name="connsiteY1" fmla="*/ 0 h 1097726"/>
              <a:gd name="connsiteX2" fmla="*/ 1799125 w 1799125"/>
              <a:gd name="connsiteY2" fmla="*/ 356 h 1097726"/>
              <a:gd name="connsiteX3" fmla="*/ 1324799 w 1799125"/>
              <a:gd name="connsiteY3" fmla="*/ 1097726 h 1097726"/>
              <a:gd name="connsiteX4" fmla="*/ 0 w 1799125"/>
              <a:gd name="connsiteY4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99125" h="1097726">
                <a:moveTo>
                  <a:pt x="474570" y="0"/>
                </a:moveTo>
                <a:lnTo>
                  <a:pt x="1799125" y="0"/>
                </a:lnTo>
                <a:lnTo>
                  <a:pt x="1799125" y="356"/>
                </a:lnTo>
                <a:lnTo>
                  <a:pt x="132479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51">
            <a:extLst>
              <a:ext uri="{FF2B5EF4-FFF2-40B4-BE49-F238E27FC236}">
                <a16:creationId xmlns:a16="http://schemas.microsoft.com/office/drawing/2014/main" id="{D5CFC424-FDBC-4BD5-B5FB-E2C7B5DE6006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4450214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B2475369-85E0-474D-9454-6911B2BB54D5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966838" y="3121794"/>
            <a:ext cx="1799279" cy="1097726"/>
          </a:xfrm>
          <a:custGeom>
            <a:avLst/>
            <a:gdLst>
              <a:gd name="connsiteX0" fmla="*/ 47448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48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9231E13B-CD8C-48FC-A6DB-E87F08B4628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483375" y="3121794"/>
            <a:ext cx="1799279" cy="1097726"/>
          </a:xfrm>
          <a:custGeom>
            <a:avLst/>
            <a:gdLst>
              <a:gd name="connsiteX0" fmla="*/ 474569 w 1799279"/>
              <a:gd name="connsiteY0" fmla="*/ 0 h 1097726"/>
              <a:gd name="connsiteX1" fmla="*/ 1799279 w 1799279"/>
              <a:gd name="connsiteY1" fmla="*/ 0 h 1097726"/>
              <a:gd name="connsiteX2" fmla="*/ 1324798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474569" y="0"/>
                </a:moveTo>
                <a:lnTo>
                  <a:pt x="1799279" y="0"/>
                </a:lnTo>
                <a:lnTo>
                  <a:pt x="1324798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9A7D62AC-CCFA-44C3-98ED-F750B562B96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1" y="3121794"/>
            <a:ext cx="1799279" cy="1097726"/>
          </a:xfrm>
          <a:custGeom>
            <a:avLst/>
            <a:gdLst>
              <a:gd name="connsiteX0" fmla="*/ 0 w 1799279"/>
              <a:gd name="connsiteY0" fmla="*/ 0 h 1097726"/>
              <a:gd name="connsiteX1" fmla="*/ 1799279 w 1799279"/>
              <a:gd name="connsiteY1" fmla="*/ 0 h 1097726"/>
              <a:gd name="connsiteX2" fmla="*/ 1324709 w 1799279"/>
              <a:gd name="connsiteY2" fmla="*/ 1097726 h 1097726"/>
              <a:gd name="connsiteX3" fmla="*/ 0 w 1799279"/>
              <a:gd name="connsiteY3" fmla="*/ 1097726 h 1097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279" h="1097726">
                <a:moveTo>
                  <a:pt x="0" y="0"/>
                </a:moveTo>
                <a:lnTo>
                  <a:pt x="1799279" y="0"/>
                </a:lnTo>
                <a:lnTo>
                  <a:pt x="1324709" y="1097726"/>
                </a:lnTo>
                <a:lnTo>
                  <a:pt x="0" y="109772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05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EF1FEE-F11E-4D86-B18A-334DC837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43D405-92C8-41A3-8CA8-EAB7EE6E9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13E559-638A-4105-95C4-0812BAFB7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157B5A6-CA34-4D5D-9A70-14D478D55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CAE507-1952-49D5-A01E-F3CEA53FEF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0" y="2325820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BC2F8ABF-1CD3-4283-BBC9-9536E8C0451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09" y="2586626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7" name="Text Placeholder 15">
            <a:extLst>
              <a:ext uri="{FF2B5EF4-FFF2-40B4-BE49-F238E27FC236}">
                <a16:creationId xmlns:a16="http://schemas.microsoft.com/office/drawing/2014/main" id="{F3625817-ADC5-402C-BF70-E72E180EA94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429000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68" name="Text Placeholder 18">
            <a:extLst>
              <a:ext uri="{FF2B5EF4-FFF2-40B4-BE49-F238E27FC236}">
                <a16:creationId xmlns:a16="http://schemas.microsoft.com/office/drawing/2014/main" id="{1CD742BF-928E-4F96-A707-0762F7415A8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429005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9" name="Text Placeholder 15">
            <a:extLst>
              <a:ext uri="{FF2B5EF4-FFF2-40B4-BE49-F238E27FC236}">
                <a16:creationId xmlns:a16="http://schemas.microsoft.com/office/drawing/2014/main" id="{F63CF451-68B6-4006-B393-3926AD5577FC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95597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0" name="Text Placeholder 18">
            <a:extLst>
              <a:ext uri="{FF2B5EF4-FFF2-40B4-BE49-F238E27FC236}">
                <a16:creationId xmlns:a16="http://schemas.microsoft.com/office/drawing/2014/main" id="{0812886F-184C-40A8-A729-8B4B4926879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395602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1" name="Text Placeholder 15">
            <a:extLst>
              <a:ext uri="{FF2B5EF4-FFF2-40B4-BE49-F238E27FC236}">
                <a16:creationId xmlns:a16="http://schemas.microsoft.com/office/drawing/2014/main" id="{227745AB-F0A1-4D69-B3E7-1E05EC5A83C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9371508" y="232582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2" name="Text Placeholder 18">
            <a:extLst>
              <a:ext uri="{FF2B5EF4-FFF2-40B4-BE49-F238E27FC236}">
                <a16:creationId xmlns:a16="http://schemas.microsoft.com/office/drawing/2014/main" id="{FA1D1660-FDA5-41B8-9EE3-ADA0E15F0CD7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371513" y="258662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3" name="Text Placeholder 15">
            <a:extLst>
              <a:ext uri="{FF2B5EF4-FFF2-40B4-BE49-F238E27FC236}">
                <a16:creationId xmlns:a16="http://schemas.microsoft.com/office/drawing/2014/main" id="{40B672B5-5EF2-428E-8952-03BB5F47FB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483375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4" name="Text Placeholder 18">
            <a:extLst>
              <a:ext uri="{FF2B5EF4-FFF2-40B4-BE49-F238E27FC236}">
                <a16:creationId xmlns:a16="http://schemas.microsoft.com/office/drawing/2014/main" id="{AAB3392A-4B63-483C-B97B-A962BA72959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483380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5" name="Text Placeholder 15">
            <a:extLst>
              <a:ext uri="{FF2B5EF4-FFF2-40B4-BE49-F238E27FC236}">
                <a16:creationId xmlns:a16="http://schemas.microsoft.com/office/drawing/2014/main" id="{52F154E0-81D0-4ED7-81F5-F2A41F6EE2E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4457493" y="4507480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6" name="Text Placeholder 18">
            <a:extLst>
              <a:ext uri="{FF2B5EF4-FFF2-40B4-BE49-F238E27FC236}">
                <a16:creationId xmlns:a16="http://schemas.microsoft.com/office/drawing/2014/main" id="{D57D2666-5AA0-4552-8434-DE134549DA0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4457498" y="4768286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7" name="Text Placeholder 15">
            <a:extLst>
              <a:ext uri="{FF2B5EF4-FFF2-40B4-BE49-F238E27FC236}">
                <a16:creationId xmlns:a16="http://schemas.microsoft.com/office/drawing/2014/main" id="{7E6E0780-44C2-48C7-99F2-E711D9BFA85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416963" y="4502202"/>
            <a:ext cx="1337117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78" name="Text Placeholder 18">
            <a:extLst>
              <a:ext uri="{FF2B5EF4-FFF2-40B4-BE49-F238E27FC236}">
                <a16:creationId xmlns:a16="http://schemas.microsoft.com/office/drawing/2014/main" id="{41A5DBDC-E19D-4B74-863C-D63A78E49380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416968" y="4763008"/>
            <a:ext cx="1336813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9" name="Text Placeholder 15">
            <a:extLst>
              <a:ext uri="{FF2B5EF4-FFF2-40B4-BE49-F238E27FC236}">
                <a16:creationId xmlns:a16="http://schemas.microsoft.com/office/drawing/2014/main" id="{EEFB1377-2783-49F1-A131-38F4B63B90C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376433" y="4527297"/>
            <a:ext cx="1799279" cy="320381"/>
          </a:xfrm>
        </p:spPr>
        <p:txBody>
          <a:bodyPr lIns="0" anchor="ctr">
            <a:noAutofit/>
          </a:bodyPr>
          <a:lstStyle>
            <a:lvl1pPr marL="0" indent="0" algn="ctr">
              <a:buNone/>
              <a:defRPr lang="en-US" sz="12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80" name="Text Placeholder 18">
            <a:extLst>
              <a:ext uri="{FF2B5EF4-FFF2-40B4-BE49-F238E27FC236}">
                <a16:creationId xmlns:a16="http://schemas.microsoft.com/office/drawing/2014/main" id="{C188F315-95C8-490A-AB31-6B6D7A7A535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376438" y="4788103"/>
            <a:ext cx="1798870" cy="361598"/>
          </a:xfrm>
        </p:spPr>
        <p:txBody>
          <a:bodyPr lIns="0">
            <a:norm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0519082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35F811-46C6-4574-99D7-6B90FE873BD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B03F056-6BD3-4D1E-B794-6796E05CC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DD442E15-02E7-470A-B455-1641DC03E51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562665" y="3788813"/>
            <a:ext cx="2342205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7AB804A3-DDE8-4F7C-AA96-94BD89866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62665" y="5120722"/>
            <a:ext cx="2342205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41D76E21-775F-4F86-8F17-E8258055D6DE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298609" y="3788813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290EB005-534F-4E5E-81D4-3795AF32C8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298609" y="5120722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4DDA664B-9E00-41E2-903A-87130EEDB2DF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9023074" y="3788457"/>
            <a:ext cx="2330726" cy="804859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3200" kern="1200" spc="15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F38183B6-48F8-4715-8596-BFC77AFE924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9023074" y="5120366"/>
            <a:ext cx="2330726" cy="853167"/>
          </a:xfrm>
        </p:spPr>
        <p:txBody>
          <a:bodyPr lIns="0" r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spc="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0C6D44CB-DAE7-40C8-B7B5-3AC0F92E224A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838200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D388CB94-B0AB-4513-9265-432FA36890D7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298609" y="4464810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82DB4D40-3550-49E6-AF64-41E7E499F45D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9023074" y="4464454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F6056747-20EC-4D2B-8AD5-79902BC51847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3568700" y="4464453"/>
            <a:ext cx="2330726" cy="438505"/>
          </a:xfrm>
        </p:spPr>
        <p:txBody>
          <a:bodyPr lIns="0" rIns="0" anchor="b">
            <a:noAutofit/>
          </a:bodyPr>
          <a:lstStyle>
            <a:lvl1pPr marL="0" indent="0" algn="ctr">
              <a:buNone/>
              <a:defRPr lang="en-US" sz="1400" kern="1200" cap="all" spc="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</p:spTree>
    <p:extLst>
      <p:ext uri="{BB962C8B-B14F-4D97-AF65-F5344CB8AC3E}">
        <p14:creationId xmlns:p14="http://schemas.microsoft.com/office/powerpoint/2010/main" val="141809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4A9869E4-27A3-4A22-92EA-ECD5099EC492}"/>
              </a:ext>
            </a:extLst>
          </p:cNvPr>
          <p:cNvSpPr/>
          <p:nvPr userDrawn="1"/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  <a:gd name="connsiteX17" fmla="*/ 1341004 w 6175114"/>
              <a:gd name="connsiteY1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lnTo>
                  <a:pt x="1341004" y="0"/>
                </a:lnTo>
                <a:close/>
              </a:path>
            </a:pathLst>
          </a:cu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57814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E65E2A4-B306-4415-9D4B-9E9F98B043B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08046" cy="6858000"/>
          </a:xfrm>
          <a:custGeom>
            <a:avLst/>
            <a:gdLst>
              <a:gd name="connsiteX0" fmla="*/ 0 w 6508046"/>
              <a:gd name="connsiteY0" fmla="*/ 0 h 6858000"/>
              <a:gd name="connsiteX1" fmla="*/ 364331 w 6508046"/>
              <a:gd name="connsiteY1" fmla="*/ 0 h 6858000"/>
              <a:gd name="connsiteX2" fmla="*/ 1163270 w 6508046"/>
              <a:gd name="connsiteY2" fmla="*/ 2195274 h 6858000"/>
              <a:gd name="connsiteX3" fmla="*/ 1708696 w 6508046"/>
              <a:gd name="connsiteY3" fmla="*/ 4033986 h 6858000"/>
              <a:gd name="connsiteX4" fmla="*/ 1771025 w 6508046"/>
              <a:gd name="connsiteY4" fmla="*/ 4033986 h 6858000"/>
              <a:gd name="connsiteX5" fmla="*/ 2316450 w 6508046"/>
              <a:gd name="connsiteY5" fmla="*/ 2195274 h 6858000"/>
              <a:gd name="connsiteX6" fmla="*/ 3084403 w 6508046"/>
              <a:gd name="connsiteY6" fmla="*/ 0 h 6858000"/>
              <a:gd name="connsiteX7" fmla="*/ 6508046 w 6508046"/>
              <a:gd name="connsiteY7" fmla="*/ 0 h 6858000"/>
              <a:gd name="connsiteX8" fmla="*/ 6508046 w 6508046"/>
              <a:gd name="connsiteY8" fmla="*/ 6858000 h 6858000"/>
              <a:gd name="connsiteX9" fmla="*/ 4310896 w 6508046"/>
              <a:gd name="connsiteY9" fmla="*/ 6858000 h 6858000"/>
              <a:gd name="connsiteX10" fmla="*/ 4310896 w 6508046"/>
              <a:gd name="connsiteY10" fmla="*/ 4407962 h 6858000"/>
              <a:gd name="connsiteX11" fmla="*/ 4638169 w 6508046"/>
              <a:gd name="connsiteY11" fmla="*/ 683746 h 6858000"/>
              <a:gd name="connsiteX12" fmla="*/ 4575840 w 6508046"/>
              <a:gd name="connsiteY12" fmla="*/ 683746 h 6858000"/>
              <a:gd name="connsiteX13" fmla="*/ 3734395 w 6508046"/>
              <a:gd name="connsiteY13" fmla="*/ 3332738 h 6858000"/>
              <a:gd name="connsiteX14" fmla="*/ 2441823 w 6508046"/>
              <a:gd name="connsiteY14" fmla="*/ 6858000 h 6858000"/>
              <a:gd name="connsiteX15" fmla="*/ 914221 w 6508046"/>
              <a:gd name="connsiteY15" fmla="*/ 6858000 h 6858000"/>
              <a:gd name="connsiteX16" fmla="*/ 0 w 6508046"/>
              <a:gd name="connsiteY16" fmla="*/ 43361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508046" h="6858000">
                <a:moveTo>
                  <a:pt x="0" y="0"/>
                </a:moveTo>
                <a:lnTo>
                  <a:pt x="364331" y="0"/>
                </a:lnTo>
                <a:lnTo>
                  <a:pt x="1163270" y="2195274"/>
                </a:lnTo>
                <a:cubicBezTo>
                  <a:pt x="1350258" y="2787402"/>
                  <a:pt x="1521708" y="3395157"/>
                  <a:pt x="1708696" y="4033986"/>
                </a:cubicBezTo>
                <a:lnTo>
                  <a:pt x="1771025" y="4033986"/>
                </a:lnTo>
                <a:cubicBezTo>
                  <a:pt x="1958013" y="3395067"/>
                  <a:pt x="2113925" y="2787313"/>
                  <a:pt x="2316450" y="2195274"/>
                </a:cubicBezTo>
                <a:lnTo>
                  <a:pt x="3084403" y="0"/>
                </a:lnTo>
                <a:lnTo>
                  <a:pt x="6508046" y="0"/>
                </a:lnTo>
                <a:lnTo>
                  <a:pt x="6508046" y="6858000"/>
                </a:lnTo>
                <a:lnTo>
                  <a:pt x="4310896" y="6858000"/>
                </a:lnTo>
                <a:lnTo>
                  <a:pt x="4310896" y="4407962"/>
                </a:lnTo>
                <a:cubicBezTo>
                  <a:pt x="4310896" y="3410694"/>
                  <a:pt x="4513511" y="1681014"/>
                  <a:pt x="4638169" y="683746"/>
                </a:cubicBezTo>
                <a:lnTo>
                  <a:pt x="4575840" y="683746"/>
                </a:lnTo>
                <a:lnTo>
                  <a:pt x="3734395" y="3332738"/>
                </a:lnTo>
                <a:lnTo>
                  <a:pt x="2441823" y="6858000"/>
                </a:lnTo>
                <a:lnTo>
                  <a:pt x="914221" y="6858000"/>
                </a:lnTo>
                <a:lnTo>
                  <a:pt x="0" y="433616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0771" y="4136571"/>
            <a:ext cx="3907972" cy="1883230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CA22921-D059-426E-8623-0C4322D58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07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78A5C12-53C3-4CC4-AA3B-D3292948C778}"/>
              </a:ext>
            </a:extLst>
          </p:cNvPr>
          <p:cNvCxnSpPr>
            <a:cxnSpLocks/>
          </p:cNvCxnSpPr>
          <p:nvPr userDrawn="1"/>
        </p:nvCxnSpPr>
        <p:spPr>
          <a:xfrm>
            <a:off x="7271657" y="0"/>
            <a:ext cx="0" cy="3124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3629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42053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583479E-F517-4F8A-9382-5B73D75104D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16886" y="0"/>
            <a:ext cx="6175114" cy="6858000"/>
          </a:xfrm>
          <a:custGeom>
            <a:avLst/>
            <a:gdLst>
              <a:gd name="connsiteX0" fmla="*/ 1341004 w 6175114"/>
              <a:gd name="connsiteY0" fmla="*/ 0 h 6858000"/>
              <a:gd name="connsiteX1" fmla="*/ 6175114 w 6175114"/>
              <a:gd name="connsiteY1" fmla="*/ 0 h 6858000"/>
              <a:gd name="connsiteX2" fmla="*/ 6175114 w 6175114"/>
              <a:gd name="connsiteY2" fmla="*/ 1753853 h 6858000"/>
              <a:gd name="connsiteX3" fmla="*/ 5820369 w 6175114"/>
              <a:gd name="connsiteY3" fmla="*/ 2196189 h 6858000"/>
              <a:gd name="connsiteX4" fmla="*/ 3753019 w 6175114"/>
              <a:gd name="connsiteY4" fmla="*/ 1432910 h 6858000"/>
              <a:gd name="connsiteX5" fmla="*/ 2496678 w 6175114"/>
              <a:gd name="connsiteY5" fmla="*/ 2275742 h 6858000"/>
              <a:gd name="connsiteX6" fmla="*/ 4071059 w 6175114"/>
              <a:gd name="connsiteY6" fmla="*/ 3452528 h 6858000"/>
              <a:gd name="connsiteX7" fmla="*/ 5359131 w 6175114"/>
              <a:gd name="connsiteY7" fmla="*/ 3977321 h 6858000"/>
              <a:gd name="connsiteX8" fmla="*/ 6026758 w 6175114"/>
              <a:gd name="connsiteY8" fmla="*/ 4302039 h 6858000"/>
              <a:gd name="connsiteX9" fmla="*/ 6175114 w 6175114"/>
              <a:gd name="connsiteY9" fmla="*/ 4397461 h 6858000"/>
              <a:gd name="connsiteX10" fmla="*/ 6175114 w 6175114"/>
              <a:gd name="connsiteY10" fmla="*/ 6858000 h 6858000"/>
              <a:gd name="connsiteX11" fmla="*/ 4869473 w 6175114"/>
              <a:gd name="connsiteY11" fmla="*/ 6858000 h 6858000"/>
              <a:gd name="connsiteX12" fmla="*/ 4856472 w 6175114"/>
              <a:gd name="connsiteY12" fmla="*/ 6790487 h 6858000"/>
              <a:gd name="connsiteX13" fmla="*/ 3419067 w 6175114"/>
              <a:gd name="connsiteY13" fmla="*/ 5837920 h 6858000"/>
              <a:gd name="connsiteX14" fmla="*/ 2099173 w 6175114"/>
              <a:gd name="connsiteY14" fmla="*/ 5265482 h 6858000"/>
              <a:gd name="connsiteX15" fmla="*/ 0 w 6175114"/>
              <a:gd name="connsiteY15" fmla="*/ 2434764 h 6858000"/>
              <a:gd name="connsiteX16" fmla="*/ 1315163 w 6175114"/>
              <a:gd name="connsiteY16" fmla="*/ 1627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175114" h="6858000">
                <a:moveTo>
                  <a:pt x="1341004" y="0"/>
                </a:moveTo>
                <a:lnTo>
                  <a:pt x="6175114" y="0"/>
                </a:lnTo>
                <a:lnTo>
                  <a:pt x="6175114" y="1753853"/>
                </a:lnTo>
                <a:lnTo>
                  <a:pt x="5820369" y="2196189"/>
                </a:lnTo>
                <a:cubicBezTo>
                  <a:pt x="5120645" y="1703218"/>
                  <a:pt x="4405009" y="1432910"/>
                  <a:pt x="3753019" y="1432910"/>
                </a:cubicBezTo>
                <a:cubicBezTo>
                  <a:pt x="2989739" y="1432910"/>
                  <a:pt x="2496678" y="1735039"/>
                  <a:pt x="2496678" y="2275742"/>
                </a:cubicBezTo>
                <a:cubicBezTo>
                  <a:pt x="2496678" y="2880092"/>
                  <a:pt x="3148671" y="3086756"/>
                  <a:pt x="4071059" y="3452528"/>
                </a:cubicBezTo>
                <a:lnTo>
                  <a:pt x="5359131" y="3977321"/>
                </a:lnTo>
                <a:cubicBezTo>
                  <a:pt x="5600645" y="4072737"/>
                  <a:pt x="5823711" y="4180452"/>
                  <a:pt x="6026758" y="4302039"/>
                </a:cubicBezTo>
                <a:lnTo>
                  <a:pt x="6175114" y="4397461"/>
                </a:lnTo>
                <a:lnTo>
                  <a:pt x="6175114" y="6858000"/>
                </a:lnTo>
                <a:lnTo>
                  <a:pt x="4869473" y="6858000"/>
                </a:lnTo>
                <a:lnTo>
                  <a:pt x="4856472" y="6790487"/>
                </a:lnTo>
                <a:cubicBezTo>
                  <a:pt x="4737539" y="6344090"/>
                  <a:pt x="4212235" y="6157971"/>
                  <a:pt x="3419067" y="5837920"/>
                </a:cubicBezTo>
                <a:lnTo>
                  <a:pt x="2099173" y="5265482"/>
                </a:lnTo>
                <a:cubicBezTo>
                  <a:pt x="1001854" y="4836066"/>
                  <a:pt x="0" y="3929589"/>
                  <a:pt x="0" y="2434764"/>
                </a:cubicBezTo>
                <a:cubicBezTo>
                  <a:pt x="0" y="1459726"/>
                  <a:pt x="493110" y="590353"/>
                  <a:pt x="1315163" y="1627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3917A6-AC6D-490C-947C-C8BDB0A54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56" y="3257550"/>
            <a:ext cx="4203247" cy="743744"/>
          </a:xfrm>
        </p:spPr>
        <p:txBody>
          <a:bodyPr lIns="0" anchor="t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2EF9B-97B0-4909-B1C8-B680035F9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456" y="4238625"/>
            <a:ext cx="4203247" cy="180022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BF3408D-E369-4A9E-ABF8-0D643DDD2F9A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30480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78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4186" y="2903538"/>
            <a:ext cx="3104198" cy="345475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141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41894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42223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249601" y="2903538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250305" y="3249013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6CB12E29-CEAA-4595-B65C-5BE0B527CD4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33811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8">
            <a:extLst>
              <a:ext uri="{FF2B5EF4-FFF2-40B4-BE49-F238E27FC236}">
                <a16:creationId xmlns:a16="http://schemas.microsoft.com/office/drawing/2014/main" id="{9A5A9E4A-8FA1-4B1A-86F3-162A0ED25FF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33766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1656AF90-4012-4B9E-81A7-2796EE40AE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41519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add subtitle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34BCA93-D058-4D61-BAE5-2671E157237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41848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BE8C5BE-9959-40C7-83C2-546EBFBC141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49226" y="4551950"/>
            <a:ext cx="310419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FC20880-2D17-4854-A424-DED10A8A8D3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249930" y="4897425"/>
            <a:ext cx="3103493" cy="866401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87A579D-F737-4350-8205-BCA37BAFE1AB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3003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50921" y="2145859"/>
            <a:ext cx="5042568" cy="345473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50922" y="2491335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450921" y="3198051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50922" y="3543527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50921" y="5302434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50922" y="5647910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AE158F00-CB9F-4C14-B6F0-47E4F701912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50921" y="4250243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id="{07878182-5985-41C8-B69F-9DB9EC1313F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50922" y="4595719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F8873A5-9160-4B79-B9CB-CBE583030B0E}"/>
              </a:ext>
            </a:extLst>
          </p:cNvPr>
          <p:cNvCxnSpPr>
            <a:cxnSpLocks/>
          </p:cNvCxnSpPr>
          <p:nvPr userDrawn="1"/>
        </p:nvCxnSpPr>
        <p:spPr>
          <a:xfrm>
            <a:off x="3766456" y="-16561"/>
            <a:ext cx="0" cy="6874561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4D9D5EA-266D-4541-BA3F-22BC31AAB6AA}"/>
              </a:ext>
            </a:extLst>
          </p:cNvPr>
          <p:cNvCxnSpPr/>
          <p:nvPr userDrawn="1"/>
        </p:nvCxnSpPr>
        <p:spPr>
          <a:xfrm>
            <a:off x="-1" y="1676400"/>
            <a:ext cx="12191999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4880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,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A2B5F8DD-B338-48F8-9DF4-E1A31DFCB5B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2" y="0"/>
            <a:ext cx="6694955" cy="6858000"/>
          </a:xfrm>
          <a:custGeom>
            <a:avLst/>
            <a:gdLst>
              <a:gd name="connsiteX0" fmla="*/ 0 w 6694955"/>
              <a:gd name="connsiteY0" fmla="*/ 0 h 6858000"/>
              <a:gd name="connsiteX1" fmla="*/ 6694955 w 6694955"/>
              <a:gd name="connsiteY1" fmla="*/ 0 h 6858000"/>
              <a:gd name="connsiteX2" fmla="*/ 2589160 w 6694955"/>
              <a:gd name="connsiteY2" fmla="*/ 6857732 h 6858000"/>
              <a:gd name="connsiteX3" fmla="*/ 0 w 66949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94955" h="6858000">
                <a:moveTo>
                  <a:pt x="0" y="0"/>
                </a:moveTo>
                <a:lnTo>
                  <a:pt x="6694955" y="0"/>
                </a:lnTo>
                <a:lnTo>
                  <a:pt x="2589160" y="6857732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44768" y="2069658"/>
            <a:ext cx="5042568" cy="345476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144768" y="241513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633" y="690928"/>
            <a:ext cx="4501910" cy="732282"/>
          </a:xfrm>
        </p:spPr>
        <p:txBody>
          <a:bodyPr lIns="0" anchor="b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00006" y="358763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300007" y="393311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398264" y="5105618"/>
            <a:ext cx="5042568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98264" y="5451094"/>
            <a:ext cx="5041422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642735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pic 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F5EB3F05-D570-4C10-88F4-F6BC15CF1F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-12700"/>
            <a:ext cx="7080595" cy="6870700"/>
          </a:xfrm>
          <a:custGeom>
            <a:avLst/>
            <a:gdLst>
              <a:gd name="connsiteX0" fmla="*/ 0 w 7080595"/>
              <a:gd name="connsiteY0" fmla="*/ 0 h 6870700"/>
              <a:gd name="connsiteX1" fmla="*/ 7080595 w 7080595"/>
              <a:gd name="connsiteY1" fmla="*/ 0 h 6870700"/>
              <a:gd name="connsiteX2" fmla="*/ 7080595 w 7080595"/>
              <a:gd name="connsiteY2" fmla="*/ 1883211 h 6870700"/>
              <a:gd name="connsiteX3" fmla="*/ 4515477 w 7080595"/>
              <a:gd name="connsiteY3" fmla="*/ 1883211 h 6870700"/>
              <a:gd name="connsiteX4" fmla="*/ 4515477 w 7080595"/>
              <a:gd name="connsiteY4" fmla="*/ 6870700 h 6870700"/>
              <a:gd name="connsiteX5" fmla="*/ 2269215 w 7080595"/>
              <a:gd name="connsiteY5" fmla="*/ 6870700 h 6870700"/>
              <a:gd name="connsiteX6" fmla="*/ 2269215 w 7080595"/>
              <a:gd name="connsiteY6" fmla="*/ 1883211 h 6870700"/>
              <a:gd name="connsiteX7" fmla="*/ 0 w 7080595"/>
              <a:gd name="connsiteY7" fmla="*/ 1883211 h 6870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595" h="6870700">
                <a:moveTo>
                  <a:pt x="0" y="0"/>
                </a:moveTo>
                <a:lnTo>
                  <a:pt x="7080595" y="0"/>
                </a:lnTo>
                <a:lnTo>
                  <a:pt x="7080595" y="1883211"/>
                </a:lnTo>
                <a:lnTo>
                  <a:pt x="4515477" y="1883211"/>
                </a:lnTo>
                <a:lnTo>
                  <a:pt x="4515477" y="6870700"/>
                </a:lnTo>
                <a:lnTo>
                  <a:pt x="2269215" y="6870700"/>
                </a:lnTo>
                <a:lnTo>
                  <a:pt x="2269215" y="1883211"/>
                </a:lnTo>
                <a:lnTo>
                  <a:pt x="0" y="18832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881D0-A955-463B-814E-4977DB443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0B6947-085B-4130-82A4-5D464A42F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21287-635C-42C2-8343-AB4B83FB3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FEA6F9E-1C21-4644-8E2A-AD5673EEA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3799" y="2318657"/>
            <a:ext cx="4203247" cy="1440996"/>
          </a:xfrm>
        </p:spPr>
        <p:txBody>
          <a:bodyPr lIns="0" anchor="b">
            <a:noAutofit/>
          </a:bodyPr>
          <a:lstStyle>
            <a:lvl1pPr>
              <a:defRPr sz="2800" cap="all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C1D1C8A-E829-4284-AB95-2DD0C7BAA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799" y="4147457"/>
            <a:ext cx="4203247" cy="1532165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CC539CF-E024-420D-BFED-5F2212DA8CE3}"/>
              </a:ext>
            </a:extLst>
          </p:cNvPr>
          <p:cNvCxnSpPr>
            <a:cxnSpLocks/>
          </p:cNvCxnSpPr>
          <p:nvPr userDrawn="1"/>
        </p:nvCxnSpPr>
        <p:spPr>
          <a:xfrm>
            <a:off x="-1" y="4376058"/>
            <a:ext cx="705394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6097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7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A5404BE-7C49-4381-8FC0-95A496CFB4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8">
            <a:extLst>
              <a:ext uri="{FF2B5EF4-FFF2-40B4-BE49-F238E27FC236}">
                <a16:creationId xmlns:a16="http://schemas.microsoft.com/office/drawing/2014/main" id="{9B922914-E333-400C-A083-27A44BE79C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50085" y="4546575"/>
            <a:ext cx="1500624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M</a:t>
            </a:r>
          </a:p>
        </p:txBody>
      </p:sp>
      <p:sp>
        <p:nvSpPr>
          <p:cNvPr id="34" name="Text Placeholder 8">
            <a:extLst>
              <a:ext uri="{FF2B5EF4-FFF2-40B4-BE49-F238E27FC236}">
                <a16:creationId xmlns:a16="http://schemas.microsoft.com/office/drawing/2014/main" id="{486A9052-3614-4622-A421-1D20E5B311A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374" y="275039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F3ADE3E-3D48-4C5D-9FE4-2D7A2631586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380" y="903514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</a:t>
            </a:r>
          </a:p>
        </p:txBody>
      </p:sp>
      <p:sp>
        <p:nvSpPr>
          <p:cNvPr id="33" name="Text Placeholder 8">
            <a:extLst>
              <a:ext uri="{FF2B5EF4-FFF2-40B4-BE49-F238E27FC236}">
                <a16:creationId xmlns:a16="http://schemas.microsoft.com/office/drawing/2014/main" id="{9B49215A-DBBC-4C0F-A6A8-DFB2D546435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77374" y="897072"/>
            <a:ext cx="1253665" cy="1681163"/>
          </a:xfrm>
        </p:spPr>
        <p:txBody>
          <a:bodyPr>
            <a:noAutofit/>
          </a:bodyPr>
          <a:lstStyle>
            <a:lvl1pPr marL="0" indent="0">
              <a:buNone/>
              <a:defRPr sz="155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8BB770-F6A6-44A3-BCE1-BCCCC1E810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6143" y="5201920"/>
            <a:ext cx="5747657" cy="992505"/>
          </a:xfrm>
        </p:spPr>
        <p:txBody>
          <a:bodyPr anchor="ctr">
            <a:normAutofit/>
          </a:bodyPr>
          <a:lstStyle>
            <a:lvl1pPr>
              <a:defRPr sz="48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Graphic 8">
            <a:extLst>
              <a:ext uri="{FF2B5EF4-FFF2-40B4-BE49-F238E27FC236}">
                <a16:creationId xmlns:a16="http://schemas.microsoft.com/office/drawing/2014/main" id="{A6A04B8C-D941-483E-B669-7436C535C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2"/>
            <a:ext cx="922101" cy="244589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8">
            <a:extLst>
              <a:ext uri="{FF2B5EF4-FFF2-40B4-BE49-F238E27FC236}">
                <a16:creationId xmlns:a16="http://schemas.microsoft.com/office/drawing/2014/main" id="{7A6DC6C6-E9EB-405C-A68E-EE8EEBBCA3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845311" y="1857400"/>
            <a:ext cx="691575" cy="8866"/>
          </a:xfrm>
          <a:custGeom>
            <a:avLst/>
            <a:gdLst>
              <a:gd name="connsiteX0" fmla="*/ 691576 w 691575"/>
              <a:gd name="connsiteY0" fmla="*/ 0 h 8866"/>
              <a:gd name="connsiteX1" fmla="*/ 0 w 691575"/>
              <a:gd name="connsiteY1" fmla="*/ 0 h 8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91575" h="8866">
                <a:moveTo>
                  <a:pt x="691576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Graphic 8">
            <a:extLst>
              <a:ext uri="{FF2B5EF4-FFF2-40B4-BE49-F238E27FC236}">
                <a16:creationId xmlns:a16="http://schemas.microsoft.com/office/drawing/2014/main" id="{028B5C16-2909-487D-BE4D-A794F3BA7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65384" y="1857931"/>
            <a:ext cx="922101" cy="2573623"/>
          </a:xfrm>
          <a:custGeom>
            <a:avLst/>
            <a:gdLst>
              <a:gd name="connsiteX0" fmla="*/ 922101 w 922101"/>
              <a:gd name="connsiteY0" fmla="*/ 2615575 h 2615575"/>
              <a:gd name="connsiteX1" fmla="*/ 922101 w 922101"/>
              <a:gd name="connsiteY1" fmla="*/ 1134894 h 2615575"/>
              <a:gd name="connsiteX2" fmla="*/ 922101 w 922101"/>
              <a:gd name="connsiteY2" fmla="*/ 0 h 2615575"/>
              <a:gd name="connsiteX3" fmla="*/ 0 w 922101"/>
              <a:gd name="connsiteY3" fmla="*/ 0 h 2615575"/>
              <a:gd name="connsiteX0" fmla="*/ 922101 w 922101"/>
              <a:gd name="connsiteY0" fmla="*/ 2332208 h 2332208"/>
              <a:gd name="connsiteX1" fmla="*/ 922101 w 922101"/>
              <a:gd name="connsiteY1" fmla="*/ 1134894 h 2332208"/>
              <a:gd name="connsiteX2" fmla="*/ 922101 w 922101"/>
              <a:gd name="connsiteY2" fmla="*/ 0 h 2332208"/>
              <a:gd name="connsiteX3" fmla="*/ 0 w 922101"/>
              <a:gd name="connsiteY3" fmla="*/ 0 h 233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101" h="2332208">
                <a:moveTo>
                  <a:pt x="922101" y="2332208"/>
                </a:moveTo>
                <a:lnTo>
                  <a:pt x="922101" y="1134894"/>
                </a:lnTo>
                <a:lnTo>
                  <a:pt x="922101" y="0"/>
                </a:lnTo>
                <a:lnTo>
                  <a:pt x="0" y="0"/>
                </a:lnTo>
              </a:path>
            </a:pathLst>
          </a:custGeom>
          <a:noFill/>
          <a:ln w="19050" cap="flat">
            <a:solidFill>
              <a:srgbClr val="C3EF0C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416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20" userDrawn="1">
          <p15:clr>
            <a:srgbClr val="FBAE40"/>
          </p15:clr>
        </p15:guide>
        <p15:guide id="2" orient="horz" pos="1584" userDrawn="1">
          <p15:clr>
            <a:srgbClr val="FBAE40"/>
          </p15:clr>
        </p15:guide>
        <p15:guide id="3" orient="horz" pos="2712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with 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9EDF1B-BFF2-495C-B3B8-4EE6F48140F0}"/>
              </a:ext>
            </a:extLst>
          </p:cNvPr>
          <p:cNvSpPr/>
          <p:nvPr userDrawn="1"/>
        </p:nvSpPr>
        <p:spPr>
          <a:xfrm>
            <a:off x="8412200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9F2809-C0D4-4624-9BF4-7A5A02FC6504}"/>
              </a:ext>
            </a:extLst>
          </p:cNvPr>
          <p:cNvSpPr/>
          <p:nvPr userDrawn="1"/>
        </p:nvSpPr>
        <p:spPr>
          <a:xfrm>
            <a:off x="1034142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38AFF1-A7FF-4F75-9E57-C1827806B34E}"/>
              </a:ext>
            </a:extLst>
          </p:cNvPr>
          <p:cNvSpPr/>
          <p:nvPr userDrawn="1"/>
        </p:nvSpPr>
        <p:spPr>
          <a:xfrm>
            <a:off x="4706975" y="3195400"/>
            <a:ext cx="2941600" cy="508000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4142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 1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034142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AA3FE14-6E13-47C9-A512-83A96F3D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83A9ED-5F19-4646-ADCE-C829C97154DC}"/>
              </a:ext>
            </a:extLst>
          </p:cNvPr>
          <p:cNvCxnSpPr>
            <a:cxnSpLocks/>
          </p:cNvCxnSpPr>
          <p:nvPr userDrawn="1"/>
        </p:nvCxnSpPr>
        <p:spPr>
          <a:xfrm>
            <a:off x="1121228" y="0"/>
            <a:ext cx="0" cy="111028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6187F4BE-3AD3-4857-B0A9-A9285E52D81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706975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2</a:t>
            </a:r>
            <a:endParaRPr lang="en-ZA"/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F81158B-DA52-484D-8105-92B77E4DC46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706975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9AFDDE4E-007E-431B-937C-1B26959515F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412200" y="3266159"/>
            <a:ext cx="2941600" cy="360000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 lang="en-US" sz="18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Title 3</a:t>
            </a:r>
            <a:endParaRPr lang="en-ZA"/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3B096111-A95B-402E-B431-43D852C9E2AD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412200" y="4117103"/>
            <a:ext cx="2941600" cy="114188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Bullet Description</a:t>
            </a:r>
            <a:endParaRPr lang="en-ZA"/>
          </a:p>
        </p:txBody>
      </p:sp>
      <p:sp>
        <p:nvSpPr>
          <p:cNvPr id="18" name="Date Placeholder 2">
            <a:extLst>
              <a:ext uri="{FF2B5EF4-FFF2-40B4-BE49-F238E27FC236}">
                <a16:creationId xmlns:a16="http://schemas.microsoft.com/office/drawing/2014/main" id="{7EDA1598-95B9-4907-B9B9-46A0B9ACC8D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9" name="Footer Placeholder 3">
            <a:extLst>
              <a:ext uri="{FF2B5EF4-FFF2-40B4-BE49-F238E27FC236}">
                <a16:creationId xmlns:a16="http://schemas.microsoft.com/office/drawing/2014/main" id="{63AF9C34-CC92-4EDC-9D5F-1FABCEB87400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20" name="Slide Number Placeholder 4">
            <a:extLst>
              <a:ext uri="{FF2B5EF4-FFF2-40B4-BE49-F238E27FC236}">
                <a16:creationId xmlns:a16="http://schemas.microsoft.com/office/drawing/2014/main" id="{EAEA54FD-376F-4285-9684-F9DFDE0B472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367756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7FA4A-CE52-4DA0-8842-74FE37E2E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1BCD1D-6E4A-43CA-A3D4-B104CE27D2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1BDA0-5B55-4A85-ACBF-31F8F3EB21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7/1/20XX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AA55C-7321-4214-9297-F53B7B9E50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30C71-8F7D-4855-A35C-46C83B4BF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fld id="{9FF96520-E4CE-4EAD-8ABF-1D2297D6B3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6665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78" r:id="rId3"/>
    <p:sldLayoutId id="2147483667" r:id="rId4"/>
    <p:sldLayoutId id="2147483668" r:id="rId5"/>
    <p:sldLayoutId id="2147483669" r:id="rId6"/>
    <p:sldLayoutId id="2147483670" r:id="rId7"/>
    <p:sldLayoutId id="2147483651" r:id="rId8"/>
    <p:sldLayoutId id="2147483671" r:id="rId9"/>
    <p:sldLayoutId id="2147483679" r:id="rId10"/>
    <p:sldLayoutId id="2147483677" r:id="rId11"/>
    <p:sldLayoutId id="2147483664" r:id="rId12"/>
    <p:sldLayoutId id="2147483672" r:id="rId13"/>
    <p:sldLayoutId id="2147483652" r:id="rId14"/>
    <p:sldLayoutId id="2147483653" r:id="rId15"/>
    <p:sldLayoutId id="2147483650" r:id="rId16"/>
    <p:sldLayoutId id="2147483654" r:id="rId17"/>
    <p:sldLayoutId id="2147483674" r:id="rId18"/>
    <p:sldLayoutId id="2147483676" r:id="rId19"/>
    <p:sldLayoutId id="2147483673" r:id="rId20"/>
    <p:sldLayoutId id="2147483675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close up of girl writing&#10;">
            <a:extLst>
              <a:ext uri="{FF2B5EF4-FFF2-40B4-BE49-F238E27FC236}">
                <a16:creationId xmlns:a16="http://schemas.microsoft.com/office/drawing/2014/main" id="{54164480-ECF3-4F09-B48E-13A40EAE5A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23" name="Title 22">
            <a:extLst>
              <a:ext uri="{FF2B5EF4-FFF2-40B4-BE49-F238E27FC236}">
                <a16:creationId xmlns:a16="http://schemas.microsoft.com/office/drawing/2014/main" id="{EE427349-2C23-4643-A4C8-552661FAA5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2532" y="3429000"/>
            <a:ext cx="8906066" cy="1516803"/>
          </a:xfrm>
        </p:spPr>
        <p:txBody>
          <a:bodyPr>
            <a:normAutofit/>
          </a:bodyPr>
          <a:lstStyle/>
          <a:p>
            <a:r>
              <a:rPr lang="en-US" sz="4000" dirty="0"/>
              <a:t>Time SMART “SURAKSHA” : THE SHIELD OF STRENGTH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A2D5ABC8-73C6-4DB8-B474-F46298EA249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284355" y="4687178"/>
            <a:ext cx="1598515" cy="1681163"/>
          </a:xfrm>
        </p:spPr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0C49F68-0122-45AF-8FB2-4A73D67BEF4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40172" y="1726672"/>
            <a:ext cx="1253665" cy="1681163"/>
          </a:xfrm>
        </p:spPr>
        <p:txBody>
          <a:bodyPr/>
          <a:lstStyle/>
          <a:p>
            <a:r>
              <a:rPr lang="en-US" dirty="0"/>
              <a:t>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0FFBF6C-2281-4A59-8BF0-A256739C023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03189" y="71740"/>
            <a:ext cx="1253665" cy="1681163"/>
          </a:xfrm>
        </p:spPr>
        <p:txBody>
          <a:bodyPr/>
          <a:lstStyle/>
          <a:p>
            <a:r>
              <a:rPr lang="en-US" dirty="0"/>
              <a:t>R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5C600DDB-51C1-4E0E-8FC1-10C888E4E7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693" y="2858632"/>
            <a:ext cx="1253665" cy="1681163"/>
          </a:xfrm>
        </p:spPr>
        <p:txBody>
          <a:bodyPr/>
          <a:lstStyle/>
          <a:p>
            <a:r>
              <a:rPr lang="en-US" dirty="0"/>
              <a:t>L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C4BB374-4C53-4405-B3D6-928C68A87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2536371" y="2017985"/>
            <a:ext cx="0" cy="153432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CDDB411-0E13-3741-911B-CFCB74C5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>
            <a:off x="4245428" y="5655432"/>
            <a:ext cx="3318888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631089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769BF31-1E80-6E94-2269-D7A10811D9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85661" y="3429000"/>
            <a:ext cx="4019877" cy="27479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F5C6F-37C4-A070-46D3-6F948DEC6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ED4C50-F7CB-20C3-FC38-AC3A2DD71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81F2C2B-B263-832B-0E4A-226FBAFC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 - 02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0B528C-63F9-8166-FEEE-95E8C4E9F536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for Children (Above 10 Years Old)</a:t>
            </a:r>
            <a:endParaRPr lang="en-IN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EA6267-A4CF-8C0D-0925-19A878525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F6232B-2E02-DB61-9603-7731F2ED7FC7}"/>
              </a:ext>
            </a:extLst>
          </p:cNvPr>
          <p:cNvSpPr txBox="1"/>
          <p:nvPr/>
        </p:nvSpPr>
        <p:spPr>
          <a:xfrm>
            <a:off x="6756399" y="3576320"/>
            <a:ext cx="4775201" cy="235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Scenario:</a:t>
            </a:r>
            <a:r>
              <a:rPr lang="en-US" sz="1050" dirty="0"/>
              <a:t> A child goes out for a walk but encounters a potential threat.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Features Involved:</a:t>
            </a:r>
            <a:endParaRPr lang="en-US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Manual Alert Button:</a:t>
            </a:r>
            <a:r>
              <a:rPr lang="en-US" sz="1050" dirty="0"/>
              <a:t> The child presses the button to activate the buzzer and to send an immediate alert to the parents, notifying them of potential danger.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GPS Location Sharing:</a:t>
            </a:r>
            <a:r>
              <a:rPr lang="en-US" sz="1050" dirty="0"/>
              <a:t> Sends the child’s current location to the parents, providing real-time tracking.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Live Streaming via ESP32-CAM:</a:t>
            </a:r>
            <a:r>
              <a:rPr lang="en-US" sz="1050" dirty="0"/>
              <a:t> Streams the child’s environment to help the guardian assess the situation.</a:t>
            </a:r>
          </a:p>
          <a:p>
            <a:pPr lvl="1"/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Expected Outcome:</a:t>
            </a:r>
            <a:r>
              <a:rPr lang="en-US" sz="1050" dirty="0"/>
              <a:t> The child’s location is shared instantly, and the parents can view the live stream. They can make informed decisions, such as contacting authorities or rushing to the location.</a:t>
            </a:r>
          </a:p>
          <a:p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2601632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1E2A6CDA-22B8-AFE7-339E-9063D963B70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341120" y="3820160"/>
            <a:ext cx="3364992" cy="211328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B6DAC6-8484-DE27-D46E-21FD25169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90A949-F1D5-C5A3-73D8-0B31BC3B5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BD18149-202B-DC23-6DC0-E947DB937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 -03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C2169E5-8218-6631-CBDE-3CCF5B39BB94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IN" dirty="0"/>
              <a:t>For Women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B410683-0966-EFA9-2EF4-B2F3FF639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1ADDDD3-AADC-3884-06BA-0C3F309418F0}"/>
              </a:ext>
            </a:extLst>
          </p:cNvPr>
          <p:cNvSpPr txBox="1"/>
          <p:nvPr/>
        </p:nvSpPr>
        <p:spPr>
          <a:xfrm flipH="1">
            <a:off x="7164650" y="3596640"/>
            <a:ext cx="4702229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Scenario:</a:t>
            </a:r>
            <a:r>
              <a:rPr lang="en-US" sz="1050" dirty="0"/>
              <a:t> A woman walking home late at night feels unsafe due to a suspicious individual following her.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Features Involved:</a:t>
            </a:r>
            <a:endParaRPr lang="en-US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Voice Command:</a:t>
            </a:r>
            <a:r>
              <a:rPr lang="en-US" sz="1050" dirty="0"/>
              <a:t> She activates the system via voice commands to trigger an emergency (buzzer)response 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Shock Generator for Self-Defense:</a:t>
            </a:r>
            <a:r>
              <a:rPr lang="en-US" sz="1050" dirty="0"/>
              <a:t> If necessary, the system activates the shock generator to deter the attacker.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Live Streaming via ESP32-CAM:</a:t>
            </a:r>
            <a:r>
              <a:rPr lang="en-US" sz="1050" dirty="0"/>
              <a:t> Streams the situation to a trusted contact or emergency services.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GPS Location Sharing:</a:t>
            </a:r>
            <a:r>
              <a:rPr lang="en-US" sz="1050" dirty="0"/>
              <a:t> Sends her location to a pre-set phone number or guardian.</a:t>
            </a:r>
          </a:p>
          <a:p>
            <a:pPr lvl="1"/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Expected Outcome:</a:t>
            </a:r>
            <a:r>
              <a:rPr lang="en-US" sz="1050" dirty="0"/>
              <a:t> The woman is able to protect herself using the shock generator, while her location is shared with trusted contacts, and the situation is live-streamed for real-time monitoring.</a:t>
            </a:r>
          </a:p>
        </p:txBody>
      </p:sp>
    </p:spTree>
    <p:extLst>
      <p:ext uri="{BB962C8B-B14F-4D97-AF65-F5344CB8AC3E}">
        <p14:creationId xmlns:p14="http://schemas.microsoft.com/office/powerpoint/2010/main" val="1246306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4E1091E-3599-76B1-0473-7D7C554D94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3649466"/>
            <a:ext cx="4114800" cy="230703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8C821-75A2-A914-789C-CD0948B69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0789-8C9E-CF2C-041C-86137B160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506794-C383-14E0-6E5D-8052C650C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 -04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1EF9632-9916-A6F3-2A17-56BA98435186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IN" dirty="0"/>
              <a:t>for Men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2F99C7BD-2D61-8CE8-3A03-A0F8ABF29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E62095-CA39-3F96-35CA-63170820D6AA}"/>
              </a:ext>
            </a:extLst>
          </p:cNvPr>
          <p:cNvSpPr txBox="1"/>
          <p:nvPr/>
        </p:nvSpPr>
        <p:spPr>
          <a:xfrm>
            <a:off x="6720840" y="3794760"/>
            <a:ext cx="48387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Scenario:</a:t>
            </a:r>
            <a:r>
              <a:rPr lang="en-US" sz="1050" dirty="0"/>
              <a:t> A man is traveling in an unfamiliar area and feels threatened by individuals approaching him.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Features Involved:</a:t>
            </a:r>
            <a:endParaRPr lang="en-US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Voice Command:</a:t>
            </a:r>
            <a:r>
              <a:rPr lang="en-US" sz="1050" dirty="0"/>
              <a:t> He activates the device using a voice command to notify his contacts or activate emergency functions.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Shock Generator for Self-Defense:</a:t>
            </a:r>
            <a:r>
              <a:rPr lang="en-US" sz="1050" dirty="0"/>
              <a:t> The shock generator is triggered as a deterrent in case of physical confrontation.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Live Streaming via ESP32-CAM:</a:t>
            </a:r>
            <a:r>
              <a:rPr lang="en-US" sz="1050" dirty="0"/>
              <a:t> Streams the environment to a trusted contact or family member.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GPS Location Sharing:</a:t>
            </a:r>
            <a:r>
              <a:rPr lang="en-US" sz="1050" dirty="0"/>
              <a:t> Shares the current location to ensure the man’s whereabouts are known by trusted contacts.</a:t>
            </a:r>
          </a:p>
          <a:p>
            <a:pPr lvl="1"/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Expected Outcome:</a:t>
            </a:r>
            <a:r>
              <a:rPr lang="en-US" sz="1050" dirty="0"/>
              <a:t> The man receives real-time monitoring and protection, with his location shared for immediate help. The shock generator serves as a defensive tool, and the live stream ensures his safety.</a:t>
            </a:r>
          </a:p>
          <a:p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4034917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1A389DB-64E3-4E87-1B66-D1291CB1B14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24527" t="22283" r="33333" b="12007"/>
          <a:stretch/>
        </p:blipFill>
        <p:spPr>
          <a:xfrm>
            <a:off x="579120" y="3429000"/>
            <a:ext cx="4729998" cy="275890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7520E-5EBE-BCDD-7D3C-199E0D4C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0643E-1B21-5967-5E14-0F77475DC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2BC054E-F935-CACE-6937-444205E85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Cost Analysis  and  USP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A5120D-E02F-CA72-BDC3-35C72B6B22A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IN" dirty="0"/>
              <a:t>COST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19233E7-5FBB-C864-CD44-0F2F88CC6B1C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>
            <a:normAutofit/>
          </a:bodyPr>
          <a:lstStyle/>
          <a:p>
            <a:r>
              <a:rPr lang="en-IN" dirty="0"/>
              <a:t>Unique Selling Proposition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28CE6F1-39F8-0A49-DD5A-C56F63DB8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SIRAKSHA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C2A75465-A1F9-7AD4-6B82-DB3920B7103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l="32917" t="22283" r="34429" b="11202"/>
          <a:stretch/>
        </p:blipFill>
        <p:spPr>
          <a:xfrm>
            <a:off x="6727371" y="3429000"/>
            <a:ext cx="4729998" cy="2758905"/>
          </a:xfrm>
        </p:spPr>
      </p:pic>
    </p:spTree>
    <p:extLst>
      <p:ext uri="{BB962C8B-B14F-4D97-AF65-F5344CB8AC3E}">
        <p14:creationId xmlns:p14="http://schemas.microsoft.com/office/powerpoint/2010/main" val="303128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85000" lnSpcReduction="10000"/>
          </a:bodyPr>
          <a:lstStyle/>
          <a:p>
            <a:r>
              <a:rPr lang="en-US" dirty="0"/>
              <a:t>Machine Learning Enhancements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7335" y="2167484"/>
            <a:ext cx="3294437" cy="54010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Utilize machine learning algorithms to differentiate between false alarms and genuine emergencies, improving accuracy.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70A38C9-2298-46BC-99F7-046518774692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A1E09EC-39FF-4EB8-8F0B-AA0BB813F0A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59B810C-73DF-B44C-80E1-083E2F3B7C5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0795" y="3339988"/>
            <a:ext cx="3295186" cy="320381"/>
          </a:xfrm>
        </p:spPr>
        <p:txBody>
          <a:bodyPr/>
          <a:lstStyle/>
          <a:p>
            <a:r>
              <a:rPr lang="en-US" dirty="0"/>
              <a:t>Geofencing Capabilities</a:t>
            </a: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1FA41B41-DD97-A64E-8203-BA7A580F5A1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0795" y="368546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 Implement geofencing to set virtual safety boundaries, sending alerts when children cross them.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D1DAC95E-B0DB-8B46-B628-F1B5520F05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31710" y="4857968"/>
            <a:ext cx="3295186" cy="320381"/>
          </a:xfrm>
        </p:spPr>
        <p:txBody>
          <a:bodyPr/>
          <a:lstStyle/>
          <a:p>
            <a:r>
              <a:rPr lang="en-IN" dirty="0"/>
              <a:t>Multi-Language Support</a:t>
            </a:r>
            <a:endParaRPr lang="en-US" dirty="0"/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84DA0D9F-5083-A949-8155-00F064833CB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31710" y="5203444"/>
            <a:ext cx="3294437" cy="540104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 Incorporate multi-language capabilities in the voice recognition module to cater to a diverse user base.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>
            <a:normAutofit/>
          </a:bodyPr>
          <a:lstStyle/>
          <a:p>
            <a:r>
              <a:rPr lang="en-ZA" dirty="0"/>
              <a:t> future </a:t>
            </a:r>
            <a:r>
              <a:rPr lang="en-ZA" dirty="0" err="1"/>
              <a:t>SCope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F9E1203-454B-F9C1-4389-A4A85D57C0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34142" y="3649980"/>
            <a:ext cx="3918856" cy="2118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BF1F8-173B-9000-5FE5-807C7A67B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27F485-6CB8-6106-8626-6B006AFDF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496B566-2648-65B6-6A32-6617B3E0B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B65BA4C-129C-8CBD-AACA-5DE24B569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ADDBEF-6013-A4FF-E488-0BEC39CD41BD}"/>
              </a:ext>
            </a:extLst>
          </p:cNvPr>
          <p:cNvSpPr txBox="1"/>
          <p:nvPr/>
        </p:nvSpPr>
        <p:spPr>
          <a:xfrm>
            <a:off x="6606540" y="3764280"/>
            <a:ext cx="4808220" cy="1869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In conclusion, our project offers a comprehensive safety solution by integrating cutting-edge technologies such as voice recognition, GPS tracking, live streaming, and self-defense mechanisms. Designed for children, women, and men, it provides personalized protection through features like real-time location sharing, situational awareness via live streaming, and emergency alerts via manual buttons or voice commands. The system also includes unique functions such as a shock generator for self-defense, RTC timers for monitoring duration away from home, and the ability to handle emergency situations effectively. This multi-functional device ensures that users, regardless of age or gender, are protected and empowered with immediate safety measures, contributing to greater peace of mind in potentially dangerous situations.</a:t>
            </a:r>
            <a:endParaRPr lang="en-IN" sz="1050" dirty="0"/>
          </a:p>
        </p:txBody>
      </p:sp>
    </p:spTree>
    <p:extLst>
      <p:ext uri="{BB962C8B-B14F-4D97-AF65-F5344CB8AC3E}">
        <p14:creationId xmlns:p14="http://schemas.microsoft.com/office/powerpoint/2010/main" val="2767030211"/>
      </p:ext>
    </p:extLst>
  </p:cSld>
  <p:clrMapOvr>
    <a:masterClrMapping/>
  </p:clrMapOvr>
  <p:transition spd="slow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 descr="close up of a circuit board">
            <a:extLst>
              <a:ext uri="{FF2B5EF4-FFF2-40B4-BE49-F238E27FC236}">
                <a16:creationId xmlns:a16="http://schemas.microsoft.com/office/drawing/2014/main" id="{7E46DF18-087D-4FF8-A5A2-0C0EAD030693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26578" y="0"/>
            <a:ext cx="5765422" cy="6858000"/>
          </a:xfrm>
        </p:spPr>
      </p:pic>
      <p:pic>
        <p:nvPicPr>
          <p:cNvPr id="12" name="Picture Placeholder 11" descr="young person writing on white board">
            <a:extLst>
              <a:ext uri="{FF2B5EF4-FFF2-40B4-BE49-F238E27FC236}">
                <a16:creationId xmlns:a16="http://schemas.microsoft.com/office/drawing/2014/main" id="{C8584C16-529D-49FC-9E5D-414F662195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1657" y="-16298"/>
            <a:ext cx="5555640" cy="68742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84C8A3-BFE6-44FA-B04F-1AE7E2151B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7051" y="4261098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Arpita Shukla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C73F7B-2D44-4B60-8403-3E61DA1F05C3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EFBC735-43B8-468D-9D37-E51AAF9D343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C3C4A8-F198-4008-B069-610BBFEC409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D21F17E-3711-4948-8F8C-9D77E89C60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156823" y="475256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/>
              <a:t>Ajeet Singh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903324-E706-4B0F-AAA4-EE70028E865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869713" y="5217644"/>
            <a:ext cx="2310968" cy="470424"/>
          </a:xfrm>
        </p:spPr>
        <p:txBody>
          <a:bodyPr/>
          <a:lstStyle/>
          <a:p>
            <a:r>
              <a:rPr lang="en-US" dirty="0"/>
              <a:t>Muskan Kushwaha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580046" y="5673201"/>
            <a:ext cx="2310968" cy="470424"/>
          </a:xfrm>
        </p:spPr>
        <p:txBody>
          <a:bodyPr>
            <a:normAutofit/>
          </a:bodyPr>
          <a:lstStyle/>
          <a:p>
            <a:r>
              <a:rPr lang="en-US" dirty="0" err="1"/>
              <a:t>Prashasti</a:t>
            </a:r>
            <a:r>
              <a:rPr lang="en-US" dirty="0"/>
              <a:t> Tripathi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46836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34186" y="2903538"/>
            <a:ext cx="3104198" cy="345475"/>
          </a:xfrm>
        </p:spPr>
        <p:txBody>
          <a:bodyPr vert="horz" lIns="0" tIns="45720" rIns="91440" bIns="45720" rtlCol="0" anchor="t">
            <a:normAutofit/>
          </a:bodyPr>
          <a:lstStyle/>
          <a:p>
            <a:r>
              <a:rPr lang="en-IN" dirty="0"/>
              <a:t>Vulnerability of Children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DB723-F5E2-41A5-84C1-EBDEDA5B21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33766" y="3329320"/>
            <a:ext cx="3103493" cy="866402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Children are particularly at risk, as existing safety measures do not adequately monitor their whereabouts or alert guardians when they are in danger or out of designated safe zones.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EDB7CB-2A17-4C89-8463-567F882F6B1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641894" y="3067931"/>
            <a:ext cx="3104198" cy="155988"/>
          </a:xfrm>
        </p:spPr>
        <p:txBody>
          <a:bodyPr/>
          <a:lstStyle/>
          <a:p>
            <a:r>
              <a:rPr lang="en-IN" dirty="0"/>
              <a:t>Inadequate Emergency Alert Systems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F83235-6CF2-4F43-BEFE-6C0E272FDC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642223" y="3429000"/>
            <a:ext cx="3103493" cy="6864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Many existing personal safety devices lack efficient methods for rapidly alerting family members or authorities during emergencies, leaving victims isolated in critical situations.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8567012-CD35-41AB-B12D-92555A9BE0D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9601" y="2903538"/>
            <a:ext cx="3104198" cy="320381"/>
          </a:xfrm>
        </p:spPr>
        <p:txBody>
          <a:bodyPr/>
          <a:lstStyle/>
          <a:p>
            <a:r>
              <a:rPr lang="en-IN" dirty="0"/>
              <a:t>Delayed Response Times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DC896C3-77D0-44A1-B244-9554FA063FE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50305" y="3249013"/>
            <a:ext cx="3103493" cy="86640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Without real-time location tracking, assistance often arrives too late, as victims struggle to communicate their whereabouts during emergencies.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515600" cy="924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2D29919-4912-4253-A7DE-F4EFF799094E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99C42777-54AD-453F-B4EF-F59AF9213DDA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A65DB049-1A50-43CE-907A-2AA792D6F9F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47D840D-AC6E-4F0E-B562-819386D3E35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33811" y="4413380"/>
            <a:ext cx="3342246" cy="458951"/>
          </a:xfrm>
        </p:spPr>
        <p:txBody>
          <a:bodyPr/>
          <a:lstStyle/>
          <a:p>
            <a:r>
              <a:rPr lang="en-IN" dirty="0"/>
              <a:t>Limited Self-</a:t>
            </a:r>
            <a:r>
              <a:rPr lang="en-IN" dirty="0" err="1"/>
              <a:t>Defense</a:t>
            </a:r>
            <a:r>
              <a:rPr lang="en-IN" dirty="0"/>
              <a:t> Options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B9C2507-FEB7-4DC8-B74C-12FDF7B2D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033766" y="4897425"/>
            <a:ext cx="3103493" cy="86640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Individuals frequently lack effective self-defense tools or mechanisms, leaving them vulnerable in threatening scenarios without the means to protect themselves..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848D4A8-6589-4AB3-B1B2-E5C601B474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641519" y="4637314"/>
            <a:ext cx="3104198" cy="235017"/>
          </a:xfrm>
        </p:spPr>
        <p:txBody>
          <a:bodyPr/>
          <a:lstStyle/>
          <a:p>
            <a:r>
              <a:rPr lang="en-US" dirty="0"/>
              <a:t>Lack of Awareness Among Bystanders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6F09C19-B12A-46BD-ADC9-8A0BA0CACE8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655054" y="5029200"/>
            <a:ext cx="3103493" cy="73462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Without audible alarms or alerts, potential witnesses may remain unaware of emergencies occurring nearby, preventing timely intervention.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E78277-79B9-419C-A0B5-130D356F5BE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249226" y="4551950"/>
            <a:ext cx="3104198" cy="320381"/>
          </a:xfrm>
        </p:spPr>
        <p:txBody>
          <a:bodyPr/>
          <a:lstStyle/>
          <a:p>
            <a:r>
              <a:rPr lang="en-IN" dirty="0"/>
              <a:t>Psychological Impact</a:t>
            </a:r>
            <a:endParaRPr lang="en-US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83B60275-0476-4C73-A9F1-33555C744B1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232234" y="4963312"/>
            <a:ext cx="3103493" cy="86640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1300" dirty="0"/>
              <a:t>The fear of personal safety threats can lead to increased anxiety and stress among individuals, hindering their sense of security in everyday life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8561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50921" y="1828801"/>
            <a:ext cx="5042568" cy="320381"/>
          </a:xfrm>
        </p:spPr>
        <p:txBody>
          <a:bodyPr vert="horz" lIns="0" tIns="45720" rIns="91440" bIns="45720" rtlCol="0" anchor="t">
            <a:normAutofit lnSpcReduction="10000"/>
          </a:bodyPr>
          <a:lstStyle/>
          <a:p>
            <a:r>
              <a:rPr lang="en-IN" dirty="0"/>
              <a:t>Proactive Personal Safety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14EA2-CBDF-4C65-9598-93DEDB4C9C2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50922" y="2149183"/>
            <a:ext cx="5041422" cy="566026"/>
          </a:xfrm>
        </p:spPr>
        <p:txBody>
          <a:bodyPr>
            <a:normAutofit fontScale="92500" lnSpcReduction="20000"/>
          </a:bodyPr>
          <a:lstStyle/>
          <a:p>
            <a:r>
              <a:rPr lang="en-US" sz="1300" dirty="0"/>
              <a:t>Provides an integrated safety system to ensure individuals can quickly alert others during emergencies</a:t>
            </a:r>
            <a:r>
              <a:rPr lang="en-US" dirty="0"/>
              <a:t>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419184"/>
            <a:ext cx="2362200" cy="1110286"/>
          </a:xfrm>
        </p:spPr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2EB774B5-B44C-4B2E-8DA7-7DA4F594A312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06ACBB45-6616-4FE9-B211-BDCA0491CD12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EB4FD15-5553-45C2-B403-92726A0897A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A00EDB-B024-49EC-A7CD-4E3A92A0AC2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450921" y="2740305"/>
            <a:ext cx="5042568" cy="320381"/>
          </a:xfrm>
        </p:spPr>
        <p:txBody>
          <a:bodyPr/>
          <a:lstStyle/>
          <a:p>
            <a:r>
              <a:rPr lang="en-IN" dirty="0"/>
              <a:t>Voice-Activated Emergency Response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D82EC7-5ADD-4197-AE50-6BAA12DAE5D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50922" y="3060687"/>
            <a:ext cx="5041422" cy="591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Allows users to activate the system hands-free using a simple voice command, ensuring immediate assistance without requiring physical action.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89BFD7D-5F7D-451D-BDB4-C36E0A7A44B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50921" y="4603030"/>
            <a:ext cx="5042568" cy="345476"/>
          </a:xfrm>
        </p:spPr>
        <p:txBody>
          <a:bodyPr/>
          <a:lstStyle/>
          <a:p>
            <a:r>
              <a:rPr lang="en-IN" dirty="0"/>
              <a:t>Child Safety Monitoring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9E19BC-12C6-4F34-8ADE-99486BCBB8F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4450922" y="4948506"/>
            <a:ext cx="5041422" cy="5984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Notifies guardians if a child is outside a designated safe zone for too long, enhancing parental awareness and ensuring children's safety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0BCF128-16BF-47FB-8300-C056A7A674B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450921" y="3659119"/>
            <a:ext cx="5042568" cy="345477"/>
          </a:xfrm>
        </p:spPr>
        <p:txBody>
          <a:bodyPr/>
          <a:lstStyle/>
          <a:p>
            <a:r>
              <a:rPr lang="en-IN" dirty="0"/>
              <a:t>Real-Time Location Tracking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5723A4-63FA-4038-9604-C74D5B19B6C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450922" y="4004596"/>
            <a:ext cx="5041422" cy="59843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Continuously monitors and transmits the user's location, enabling quick identification and rescue during critical situations.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4E62E7-F366-9DC8-36CB-CF1DD18D5C0E}"/>
              </a:ext>
            </a:extLst>
          </p:cNvPr>
          <p:cNvSpPr txBox="1"/>
          <p:nvPr/>
        </p:nvSpPr>
        <p:spPr>
          <a:xfrm>
            <a:off x="4329404" y="5527290"/>
            <a:ext cx="3712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1"/>
                </a:solidFill>
                <a:latin typeface="+mj-lt"/>
              </a:rPr>
              <a:t>IMMEDIATE ALERT MECHANISM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7AE049-0501-DAC1-1253-417374F377A8}"/>
              </a:ext>
            </a:extLst>
          </p:cNvPr>
          <p:cNvSpPr txBox="1"/>
          <p:nvPr/>
        </p:nvSpPr>
        <p:spPr>
          <a:xfrm>
            <a:off x="4329404" y="5872767"/>
            <a:ext cx="5281127" cy="617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tx2"/>
                </a:solidFill>
              </a:rPr>
              <a:t>Activates loud alarms to draw attention from nearby individuals, increasing the likelihood of a rapid response from bystanders</a:t>
            </a:r>
            <a:endParaRPr lang="en-IN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73CABDF-C205-4E5E-92F8-7C586336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SURAKSHA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1064F7-9C1C-3C41-4946-C8A1BBD0EAF8}"/>
              </a:ext>
            </a:extLst>
          </p:cNvPr>
          <p:cNvSpPr txBox="1"/>
          <p:nvPr/>
        </p:nvSpPr>
        <p:spPr>
          <a:xfrm>
            <a:off x="1240972" y="410547"/>
            <a:ext cx="3013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accent1"/>
                </a:solidFill>
                <a:latin typeface="+mj-lt"/>
              </a:rPr>
              <a:t>BLOCK 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D29A6F-4BBD-EE13-8E0B-7CCCDD340F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666" t="29185" r="25583" b="25778"/>
          <a:stretch/>
        </p:blipFill>
        <p:spPr>
          <a:xfrm>
            <a:off x="1240972" y="2722880"/>
            <a:ext cx="4753428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36F248B-C347-00DC-ABEE-6DEC6C47D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6364" t="7208" r="23309" b="14591"/>
          <a:stretch/>
        </p:blipFill>
        <p:spPr>
          <a:xfrm>
            <a:off x="2071396" y="1987420"/>
            <a:ext cx="7921690" cy="3359022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6E20A-8C7A-4D40-6673-21CEEC9DF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ED097E-53DF-2C7C-8751-548A37165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6B2A71-21C0-8135-0FB3-E6AD1B540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D33A0E0-0BE2-6E1B-4F46-63345B955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508707568"/>
      </p:ext>
    </p:extLst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CDEF6CD5-D495-4379-8072-964BD6FF4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4833258" y="3754946"/>
            <a:ext cx="2407298" cy="492025"/>
          </a:xfrm>
          <a:prstGeom prst="rect">
            <a:avLst/>
          </a:prstGeom>
          <a:gradFill>
            <a:gsLst>
              <a:gs pos="100000">
                <a:schemeClr val="accent2"/>
              </a:gs>
              <a:gs pos="8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242517" y="2223604"/>
            <a:ext cx="1706965" cy="492025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VC-02 Voice Recognition Module</a:t>
            </a:r>
            <a:endParaRPr lang="en-ZA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242517" y="5341910"/>
            <a:ext cx="1706965" cy="492025"/>
          </a:xfrm>
        </p:spPr>
        <p:txBody>
          <a:bodyPr>
            <a:normAutofit/>
          </a:bodyPr>
          <a:lstStyle/>
          <a:p>
            <a:r>
              <a:rPr lang="en-IN" dirty="0"/>
              <a:t>ESP CAM</a:t>
            </a:r>
            <a:endParaRPr lang="en-ZA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73118" y="3783794"/>
            <a:ext cx="1380681" cy="492025"/>
          </a:xfrm>
        </p:spPr>
        <p:txBody>
          <a:bodyPr>
            <a:normAutofit lnSpcReduction="10000"/>
          </a:bodyPr>
          <a:lstStyle/>
          <a:p>
            <a:r>
              <a:rPr lang="en-IN" dirty="0"/>
              <a:t>GSM 900 A module </a:t>
            </a:r>
            <a:endParaRPr lang="en-ZA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738732" y="3012526"/>
            <a:ext cx="1183179" cy="492025"/>
          </a:xfrm>
        </p:spPr>
        <p:txBody>
          <a:bodyPr>
            <a:normAutofit/>
          </a:bodyPr>
          <a:lstStyle/>
          <a:p>
            <a:r>
              <a:rPr lang="en-ZA" dirty="0"/>
              <a:t>Button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0C260980-EF18-41EE-988C-77869BE499F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2637747" y="4507451"/>
            <a:ext cx="1183179" cy="492025"/>
          </a:xfrm>
        </p:spPr>
        <p:txBody>
          <a:bodyPr/>
          <a:lstStyle/>
          <a:p>
            <a:r>
              <a:rPr lang="en-IN" dirty="0"/>
              <a:t>Power Supply Units</a:t>
            </a:r>
            <a:endParaRPr lang="en-US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0CD579A6-0EB2-419B-BCC6-66087EBC5C2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52714" y="4194908"/>
            <a:ext cx="1183179" cy="492025"/>
          </a:xfrm>
        </p:spPr>
        <p:txBody>
          <a:bodyPr/>
          <a:lstStyle/>
          <a:p>
            <a:r>
              <a:rPr lang="en-US" dirty="0"/>
              <a:t>Google Maps API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00AAD220-6BD1-4E02-8872-3975FE881A0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34142" y="3783794"/>
            <a:ext cx="1393863" cy="492025"/>
          </a:xfrm>
        </p:spPr>
        <p:txBody>
          <a:bodyPr/>
          <a:lstStyle/>
          <a:p>
            <a:r>
              <a:rPr lang="en-IN" dirty="0"/>
              <a:t>NEO-6M GPS Module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/>
          <a:lstStyle/>
          <a:p>
            <a:r>
              <a:rPr lang="en-ZA" dirty="0"/>
              <a:t>Tech stack</a:t>
            </a:r>
          </a:p>
        </p:txBody>
      </p:sp>
      <p:sp>
        <p:nvSpPr>
          <p:cNvPr id="78" name="Date Placeholder 1">
            <a:extLst>
              <a:ext uri="{FF2B5EF4-FFF2-40B4-BE49-F238E27FC236}">
                <a16:creationId xmlns:a16="http://schemas.microsoft.com/office/drawing/2014/main" id="{B9300F9B-D9B2-4514-B27B-40D47B1615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79" name="Footer Placeholder 2">
            <a:extLst>
              <a:ext uri="{FF2B5EF4-FFF2-40B4-BE49-F238E27FC236}">
                <a16:creationId xmlns:a16="http://schemas.microsoft.com/office/drawing/2014/main" id="{AD1C7E10-860A-4F80-B2B8-0B725F23D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80" name="Slide Number Placeholder 7">
            <a:extLst>
              <a:ext uri="{FF2B5EF4-FFF2-40B4-BE49-F238E27FC236}">
                <a16:creationId xmlns:a16="http://schemas.microsoft.com/office/drawing/2014/main" id="{72CAD255-3B09-43D2-AE05-C6A79D8D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B153FC-E8BF-DF20-FE45-30D50FC8D42B}"/>
              </a:ext>
            </a:extLst>
          </p:cNvPr>
          <p:cNvSpPr txBox="1"/>
          <p:nvPr/>
        </p:nvSpPr>
        <p:spPr>
          <a:xfrm>
            <a:off x="5066522" y="3937518"/>
            <a:ext cx="1968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dirty="0"/>
              <a:t>           Arduino Nano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B1D6D1-97B2-0FF4-92CA-F6683620C831}"/>
              </a:ext>
            </a:extLst>
          </p:cNvPr>
          <p:cNvSpPr txBox="1"/>
          <p:nvPr/>
        </p:nvSpPr>
        <p:spPr>
          <a:xfrm>
            <a:off x="7165910" y="2807283"/>
            <a:ext cx="157687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50" dirty="0"/>
              <a:t>Shock Generator</a:t>
            </a:r>
            <a:endParaRPr lang="en-ZA" sz="105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85EDD-5A8A-45AE-E769-A35F10F35029}"/>
              </a:ext>
            </a:extLst>
          </p:cNvPr>
          <p:cNvSpPr txBox="1"/>
          <p:nvPr/>
        </p:nvSpPr>
        <p:spPr>
          <a:xfrm flipH="1">
            <a:off x="8591612" y="4999476"/>
            <a:ext cx="118317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050" dirty="0"/>
              <a:t>Real Time Clock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7B33CE-06BC-9BF4-DA48-3F536B5306B1}"/>
              </a:ext>
            </a:extLst>
          </p:cNvPr>
          <p:cNvSpPr txBox="1"/>
          <p:nvPr/>
        </p:nvSpPr>
        <p:spPr>
          <a:xfrm>
            <a:off x="3048778" y="3244334"/>
            <a:ext cx="609755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dirty="0"/>
              <a:t>Buzzer</a:t>
            </a:r>
            <a:endParaRPr lang="en-ZA" sz="1050" dirty="0"/>
          </a:p>
        </p:txBody>
      </p:sp>
    </p:spTree>
    <p:extLst>
      <p:ext uri="{BB962C8B-B14F-4D97-AF65-F5344CB8AC3E}">
        <p14:creationId xmlns:p14="http://schemas.microsoft.com/office/powerpoint/2010/main" val="1417396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girl writing on white board">
            <a:extLst>
              <a:ext uri="{FF2B5EF4-FFF2-40B4-BE49-F238E27FC236}">
                <a16:creationId xmlns:a16="http://schemas.microsoft.com/office/drawing/2014/main" id="{1F8631B9-E8CB-439A-B4DB-C2C2F7ACDD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508046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6246" y="3526971"/>
            <a:ext cx="4663807" cy="3415003"/>
          </a:xfrm>
        </p:spPr>
        <p:txBody>
          <a:bodyPr vert="horz" lIns="0" tIns="45720" rIns="91440" bIns="45720" rtlCol="0"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050" dirty="0"/>
              <a:t>The "Real-Time Smart SURAKSHA: The Shield of Strength" project is an innovative safety device for children, integrating advanced technologies for real-time monitoring and protection. It utilizes the VC-02 voice recognition module, NEO-6M GPS, GSM 900A module, RTC timers, buzzer, ESP32-CAM, and an Arduino Nano, along with a shock generator for self-defense.</a:t>
            </a:r>
          </a:p>
          <a:p>
            <a:pPr>
              <a:lnSpc>
                <a:spcPct val="100000"/>
              </a:lnSpc>
            </a:pPr>
            <a:r>
              <a:rPr lang="en-US" sz="1050" dirty="0"/>
              <a:t>This system offers personalized safety features for women, men, and children: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50" b="1" dirty="0"/>
              <a:t>For Adults (Men and Women)</a:t>
            </a:r>
            <a:r>
              <a:rPr lang="en-US" sz="1050" dirty="0"/>
              <a:t>: Provides a voice command feature, shock generator for self-defense, live streaming, and GPS-based location sharing for emergency situations.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50" b="1" dirty="0"/>
              <a:t>For Children under 10 years old</a:t>
            </a:r>
            <a:r>
              <a:rPr lang="en-US" sz="1050" dirty="0"/>
              <a:t>: Tracks time spent away from home, triggers alerts if they are out for too long, and offers live streaming via the ESP32-CAM for situational awareness and real-time location monitoring.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050" b="1" dirty="0"/>
              <a:t>For Children above 10 years old</a:t>
            </a:r>
            <a:r>
              <a:rPr lang="en-US" sz="1050" dirty="0"/>
              <a:t>: Includes a manual alert button, live streaming, and GPS-based location sharing for emergency situations.</a:t>
            </a:r>
          </a:p>
          <a:p>
            <a:pPr>
              <a:lnSpc>
                <a:spcPct val="100000"/>
              </a:lnSpc>
            </a:pPr>
            <a:r>
              <a:rPr lang="en-US" sz="1050" dirty="0"/>
              <a:t>This device ensures timely alerts, location tracking, and personal safety, tailored to the needs of different users.</a:t>
            </a:r>
          </a:p>
          <a:p>
            <a:pPr>
              <a:lnSpc>
                <a:spcPct val="100000"/>
              </a:lnSpc>
            </a:pPr>
            <a:endParaRPr lang="en-US" sz="105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C7B2D-E079-452D-AF35-33E35A9335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43743" cy="365125"/>
          </a:xfrm>
        </p:spPr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01C6C-4E6B-40D1-99A3-3AFB1CB99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514" y="6356350"/>
            <a:ext cx="2175532" cy="365125"/>
          </a:xfrm>
        </p:spPr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90EB7-FDFE-4D7B-9913-9B497CED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245" y="2883159"/>
            <a:ext cx="3822497" cy="643812"/>
          </a:xfrm>
        </p:spPr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1CBE5F74-930B-C662-93DE-15AA8E388D9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/>
          <a:srcRect l="-15036" t="7621" r="51611" b="-6593"/>
          <a:stretch/>
        </p:blipFill>
        <p:spPr>
          <a:xfrm>
            <a:off x="8804817" y="2258439"/>
            <a:ext cx="3387182" cy="2365680"/>
          </a:xfrm>
        </p:spPr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DE3040F0-3A85-8AEF-1C5C-26EF97FFA31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-3155" t="44148" r="3155" b="26982"/>
          <a:stretch/>
        </p:blipFill>
        <p:spPr>
          <a:xfrm>
            <a:off x="2584099" y="2233881"/>
            <a:ext cx="3917851" cy="2390238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C53DB3C-337E-73D4-FE71-B6069482F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23E7266-4D92-EC3E-DD2F-2F0CFC035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E26D0F8-0B2C-32E6-C5ED-C2F39135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8</a:t>
            </a:fld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EABB488F-8BEF-29BD-4A87-7B9D7F57F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prototype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B919105-2AAE-5812-37FF-75E54B7150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IN" dirty="0"/>
              <a:t>Alarming system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D877917-8C67-B7ED-EB47-B3FB5307B11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IN" dirty="0"/>
              <a:t>Alert is sent to the Guardian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4282B65-55DF-D3E3-D0BD-88ADB9F7C4B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IN" dirty="0"/>
              <a:t>Model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4FACC9C-2BDF-65C9-96A3-87707FCA9C6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IN" dirty="0"/>
              <a:t>SURAKSHA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C72698-BA1E-DDA6-C7C6-77B41E582B4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IN" dirty="0"/>
              <a:t>Location sharing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BF665C9-2CCB-7691-9D4B-BD94B363520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fontScale="92500"/>
          </a:bodyPr>
          <a:lstStyle/>
          <a:p>
            <a:r>
              <a:rPr lang="en-IN" dirty="0"/>
              <a:t>Current Location of the victim is shared 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36A1C1B-1D55-0D98-21DA-C9319B8BEBC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IN" dirty="0"/>
              <a:t>LIVE STREAMING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C38DDD0A-D006-38A3-F732-1659E6A0417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>
            <a:normAutofit/>
          </a:bodyPr>
          <a:lstStyle/>
          <a:p>
            <a:r>
              <a:rPr lang="en-IN" dirty="0"/>
              <a:t>Captures the images/live streaming</a:t>
            </a:r>
          </a:p>
        </p:txBody>
      </p:sp>
      <p:pic>
        <p:nvPicPr>
          <p:cNvPr id="18" name="Picture Placeholder 18">
            <a:extLst>
              <a:ext uri="{FF2B5EF4-FFF2-40B4-BE49-F238E27FC236}">
                <a16:creationId xmlns:a16="http://schemas.microsoft.com/office/drawing/2014/main" id="{EB9D25EF-45D9-510F-2F54-006C162F75C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8207" r="18207"/>
          <a:stretch/>
        </p:blipFill>
        <p:spPr>
          <a:xfrm>
            <a:off x="0" y="2233613"/>
            <a:ext cx="3378200" cy="2390775"/>
          </a:xfrm>
        </p:spPr>
      </p:pic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167D2792-7FCA-1FB0-761A-E58CF703983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/>
          <a:srcRect l="-730" t="51974" r="730" b="19156"/>
          <a:stretch/>
        </p:blipFill>
        <p:spPr>
          <a:xfrm>
            <a:off x="5690016" y="2233881"/>
            <a:ext cx="3917851" cy="2390238"/>
          </a:xfrm>
        </p:spPr>
      </p:pic>
    </p:spTree>
    <p:extLst>
      <p:ext uri="{BB962C8B-B14F-4D97-AF65-F5344CB8AC3E}">
        <p14:creationId xmlns:p14="http://schemas.microsoft.com/office/powerpoint/2010/main" val="3210835241"/>
      </p:ext>
    </p:extLst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A7B19F1-0919-64E3-0DE5-C1B5CED7F54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21618" y="3429000"/>
            <a:ext cx="2747963" cy="274796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09B18-A0B3-683B-A199-96B76959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10/10/2024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C986A-3F87-853C-C50F-87FAD17F8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F96520-E4CE-4EAD-8ABF-1D2297D6B3AA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9862D9C-8F68-048B-7B5D-F7F76490E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CASE- 01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B182059-9A9C-8F04-ED9D-04316CBCCF4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dirty="0"/>
              <a:t>for Children (Under 10 Years Old)</a:t>
            </a:r>
            <a:endParaRPr lang="en-IN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427A0BB-E6FE-16DE-2CFB-1D14264D3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SURAKSHA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7EC7CC-80F1-A3EC-6FB1-BC01C5CD616A}"/>
              </a:ext>
            </a:extLst>
          </p:cNvPr>
          <p:cNvSpPr txBox="1"/>
          <p:nvPr/>
        </p:nvSpPr>
        <p:spPr>
          <a:xfrm>
            <a:off x="6695440" y="3952240"/>
            <a:ext cx="4805680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Scenario:</a:t>
            </a:r>
            <a:r>
              <a:rPr lang="en-US" sz="1050" dirty="0"/>
              <a:t> A child is out playing with friends but has exceeded the usual time outside.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Features Involved:</a:t>
            </a:r>
            <a:endParaRPr lang="en-US" sz="105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RTC Timer:</a:t>
            </a:r>
            <a:r>
              <a:rPr lang="en-US" sz="1050" dirty="0"/>
              <a:t> Triggers an alert if the child stays outside longer than the predefined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Live Streaming via ESP32-CAM:</a:t>
            </a:r>
            <a:r>
              <a:rPr lang="en-US" sz="1050" dirty="0"/>
              <a:t> Streams the surrounding environment for situational awareness.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GPS Location Sharing and buzzer activation:</a:t>
            </a:r>
            <a:r>
              <a:rPr lang="en-US" sz="1050" dirty="0"/>
              <a:t> Sends real-time location data to the parent’s phone and activates the buzzer.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50" b="1" dirty="0"/>
              <a:t>Buzzer Alert:</a:t>
            </a:r>
            <a:r>
              <a:rPr lang="en-US" sz="1050" dirty="0"/>
              <a:t> Activated if the timer exceeds the threshold, warning the child or nearby people of potential danger.</a:t>
            </a:r>
          </a:p>
          <a:p>
            <a:pPr lvl="1"/>
            <a:endParaRPr lang="en-US" sz="105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050" b="1" dirty="0"/>
              <a:t>Expected Outcome:</a:t>
            </a:r>
            <a:r>
              <a:rPr lang="en-US" sz="1050" dirty="0"/>
              <a:t> Parents receive the child's location along with live streaming to ensure safety. If the child is in danger or lost, the buzzer and location sharing provide immediate assistance.</a:t>
            </a:r>
          </a:p>
        </p:txBody>
      </p:sp>
    </p:spTree>
    <p:extLst>
      <p:ext uri="{BB962C8B-B14F-4D97-AF65-F5344CB8AC3E}">
        <p14:creationId xmlns:p14="http://schemas.microsoft.com/office/powerpoint/2010/main" val="1282530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74">
      <a:dk1>
        <a:srgbClr val="1E1E1E"/>
      </a:dk1>
      <a:lt1>
        <a:sysClr val="window" lastClr="FFFFFF"/>
      </a:lt1>
      <a:dk2>
        <a:srgbClr val="44546A"/>
      </a:dk2>
      <a:lt2>
        <a:srgbClr val="E7E6E6"/>
      </a:lt2>
      <a:accent1>
        <a:srgbClr val="81CC48"/>
      </a:accent1>
      <a:accent2>
        <a:srgbClr val="45BEAD"/>
      </a:accent2>
      <a:accent3>
        <a:srgbClr val="BFFF4B"/>
      </a:accent3>
      <a:accent4>
        <a:srgbClr val="B001FF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60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EM Deck_tm12041065_Win32_LW_v2.potx" id="{50D3F641-2B59-4E25-9440-7A006AB5DE4F}" vid="{A6D17500-6421-4BD4-89D5-25B2E6BFFA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1612839-5FA9-4715-8A7D-7F95D097B1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3FFC980-8EEC-4CFC-96C7-CEB6F5CA8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966E941-6182-4A32-B603-DDB09E5F0715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STEM pitch deck</Template>
  <TotalTime>314</TotalTime>
  <Words>1330</Words>
  <Application>Microsoft Office PowerPoint</Application>
  <PresentationFormat>Widescreen</PresentationFormat>
  <Paragraphs>160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Source Sans Pro</vt:lpstr>
      <vt:lpstr>Office Theme</vt:lpstr>
      <vt:lpstr>Time SMART “SURAKSHA” : THE SHIELD OF STRENGTH</vt:lpstr>
      <vt:lpstr>Problem</vt:lpstr>
      <vt:lpstr>Solution</vt:lpstr>
      <vt:lpstr>PowerPoint Presentation</vt:lpstr>
      <vt:lpstr>Circuit Diagram</vt:lpstr>
      <vt:lpstr>Tech stack</vt:lpstr>
      <vt:lpstr>Methodology</vt:lpstr>
      <vt:lpstr>Working prototype</vt:lpstr>
      <vt:lpstr>USE CASE- 01</vt:lpstr>
      <vt:lpstr>Use case - 02</vt:lpstr>
      <vt:lpstr>USE CASE -03</vt:lpstr>
      <vt:lpstr>Use case -04</vt:lpstr>
      <vt:lpstr>Cost Analysis  and  USP</vt:lpstr>
      <vt:lpstr> future SCope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Arpita Shukla</dc:creator>
  <cp:lastModifiedBy>Arpita Shukla</cp:lastModifiedBy>
  <cp:revision>2</cp:revision>
  <dcterms:created xsi:type="dcterms:W3CDTF">2024-10-10T16:52:33Z</dcterms:created>
  <dcterms:modified xsi:type="dcterms:W3CDTF">2024-11-22T17:29:48Z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